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95" r:id="rId2"/>
    <p:sldId id="256" r:id="rId3"/>
    <p:sldId id="257" r:id="rId4"/>
    <p:sldId id="296" r:id="rId5"/>
    <p:sldId id="258" r:id="rId6"/>
    <p:sldId id="298" r:id="rId7"/>
    <p:sldId id="299" r:id="rId8"/>
    <p:sldId id="259" r:id="rId9"/>
    <p:sldId id="261" r:id="rId10"/>
    <p:sldId id="300" r:id="rId11"/>
    <p:sldId id="307" r:id="rId12"/>
    <p:sldId id="264" r:id="rId13"/>
    <p:sldId id="265" r:id="rId14"/>
    <p:sldId id="266" r:id="rId15"/>
    <p:sldId id="272" r:id="rId16"/>
    <p:sldId id="275" r:id="rId17"/>
    <p:sldId id="268" r:id="rId18"/>
    <p:sldId id="269" r:id="rId19"/>
    <p:sldId id="270" r:id="rId20"/>
    <p:sldId id="274" r:id="rId21"/>
    <p:sldId id="294" r:id="rId22"/>
    <p:sldId id="302" r:id="rId23"/>
    <p:sldId id="280" r:id="rId24"/>
    <p:sldId id="283" r:id="rId25"/>
    <p:sldId id="287" r:id="rId26"/>
    <p:sldId id="288" r:id="rId27"/>
    <p:sldId id="303" r:id="rId28"/>
    <p:sldId id="289" r:id="rId29"/>
    <p:sldId id="304" r:id="rId30"/>
    <p:sldId id="284" r:id="rId31"/>
    <p:sldId id="305" r:id="rId32"/>
    <p:sldId id="290" r:id="rId33"/>
    <p:sldId id="306" r:id="rId34"/>
    <p:sldId id="286" r:id="rId35"/>
    <p:sldId id="292"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drey Doetzel" initials="AD"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DE8400"/>
    <a:srgbClr val="004274"/>
    <a:srgbClr val="3399FF"/>
    <a:srgbClr val="AE6D2C"/>
    <a:srgbClr val="7B4D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02" autoAdjust="0"/>
    <p:restoredTop sz="94660"/>
  </p:normalViewPr>
  <p:slideViewPr>
    <p:cSldViewPr snapToGrid="0">
      <p:cViewPr varScale="1">
        <p:scale>
          <a:sx n="122" d="100"/>
          <a:sy n="122" d="100"/>
        </p:scale>
        <p:origin x="126" y="12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1"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5DD915-2164-4B71-8E7B-4221EF6323FA}" type="doc">
      <dgm:prSet loTypeId="urn:microsoft.com/office/officeart/2009/3/layout/SnapshotPictureList" loCatId="picture" qsTypeId="urn:microsoft.com/office/officeart/2005/8/quickstyle/simple1" qsCatId="simple" csTypeId="urn:microsoft.com/office/officeart/2005/8/colors/accent1_2" csCatId="accent1" phldr="1"/>
      <dgm:spPr/>
    </dgm:pt>
    <dgm:pt modelId="{B019EB95-AF58-432F-AFFE-785E68A2E9B6}">
      <dgm:prSet phldrT="[Text]" custT="1"/>
      <dgm:spPr/>
      <dgm:t>
        <a:bodyPr/>
        <a:lstStyle/>
        <a:p>
          <a:pPr>
            <a:spcBef>
              <a:spcPct val="0"/>
            </a:spcBef>
            <a:spcAft>
              <a:spcPct val="35000"/>
            </a:spcAft>
          </a:pPr>
          <a:endParaRPr lang="en-US" sz="3500" dirty="0" smtClean="0"/>
        </a:p>
        <a:p>
          <a:pPr>
            <a:spcBef>
              <a:spcPts val="1200"/>
            </a:spcBef>
            <a:spcAft>
              <a:spcPts val="0"/>
            </a:spcAft>
          </a:pPr>
          <a:r>
            <a:rPr lang="en-US" sz="9600" b="1" cap="none" spc="2000" baseline="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 BLANCA" panose="02000000000000000000" pitchFamily="2" charset="0"/>
            </a:rPr>
            <a:t>                     </a:t>
          </a:r>
          <a:r>
            <a:rPr lang="en-US" sz="10500" b="1" cap="none" spc="2000" baseline="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 BLANCA" panose="02000000000000000000" pitchFamily="2" charset="0"/>
            </a:rPr>
            <a:t>Magnificat!</a:t>
          </a:r>
          <a:endParaRPr lang="en-US" sz="10500" b="1" cap="none" spc="2000" baseline="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 BLANCA" panose="02000000000000000000" pitchFamily="2" charset="0"/>
          </a:endParaRPr>
        </a:p>
      </dgm:t>
    </dgm:pt>
    <dgm:pt modelId="{1DC3285E-FD33-41F3-AFDF-F95D808C3E49}" type="parTrans" cxnId="{BBE5DF99-8C4A-46D4-AF96-D2DED159B3C9}">
      <dgm:prSet/>
      <dgm:spPr/>
      <dgm:t>
        <a:bodyPr/>
        <a:lstStyle/>
        <a:p>
          <a:endParaRPr lang="en-US"/>
        </a:p>
      </dgm:t>
    </dgm:pt>
    <dgm:pt modelId="{B2DBD235-0269-4018-B31B-EDCCE5304239}" type="sibTrans" cxnId="{BBE5DF99-8C4A-46D4-AF96-D2DED159B3C9}">
      <dgm:prSet/>
      <dgm:spPr/>
      <dgm:t>
        <a:bodyPr/>
        <a:lstStyle/>
        <a:p>
          <a:endParaRPr lang="en-US"/>
        </a:p>
      </dgm:t>
    </dgm:pt>
    <dgm:pt modelId="{C3D88FA3-62B7-4730-A613-99DAA2B6F008}" type="pres">
      <dgm:prSet presAssocID="{445DD915-2164-4B71-8E7B-4221EF6323FA}" presName="Name0" presStyleCnt="0">
        <dgm:presLayoutVars>
          <dgm:chMax/>
          <dgm:chPref/>
          <dgm:dir/>
          <dgm:animLvl val="lvl"/>
        </dgm:presLayoutVars>
      </dgm:prSet>
      <dgm:spPr/>
    </dgm:pt>
    <dgm:pt modelId="{02136EF2-4646-4A7F-BCC7-DA373DB6377E}" type="pres">
      <dgm:prSet presAssocID="{B019EB95-AF58-432F-AFFE-785E68A2E9B6}" presName="composite" presStyleCnt="0"/>
      <dgm:spPr/>
    </dgm:pt>
    <dgm:pt modelId="{0566C59A-BA6C-4A45-A961-836BF0E67D52}" type="pres">
      <dgm:prSet presAssocID="{B019EB95-AF58-432F-AFFE-785E68A2E9B6}" presName="ParentAccentShape" presStyleLbl="trBgShp" presStyleIdx="0" presStyleCnt="1"/>
      <dgm:spPr/>
    </dgm:pt>
    <dgm:pt modelId="{A7E9A218-1CD8-4FB3-8977-9FE5D9A042A3}" type="pres">
      <dgm:prSet presAssocID="{B019EB95-AF58-432F-AFFE-785E68A2E9B6}" presName="ParentText" presStyleLbl="revTx" presStyleIdx="0" presStyleCnt="2" custScaleX="351220" custScaleY="1556458" custLinFactY="100380" custLinFactNeighborX="69747" custLinFactNeighborY="200000">
        <dgm:presLayoutVars>
          <dgm:chMax val="1"/>
          <dgm:chPref val="1"/>
          <dgm:bulletEnabled val="1"/>
        </dgm:presLayoutVars>
      </dgm:prSet>
      <dgm:spPr/>
      <dgm:t>
        <a:bodyPr/>
        <a:lstStyle/>
        <a:p>
          <a:endParaRPr lang="en-US"/>
        </a:p>
      </dgm:t>
    </dgm:pt>
    <dgm:pt modelId="{3CC8585E-14DC-48A9-B56E-19A2763E4A92}" type="pres">
      <dgm:prSet presAssocID="{B019EB95-AF58-432F-AFFE-785E68A2E9B6}" presName="ChildText" presStyleLbl="revTx" presStyleIdx="1" presStyleCnt="2">
        <dgm:presLayoutVars>
          <dgm:chMax val="0"/>
          <dgm:chPref val="0"/>
        </dgm:presLayoutVars>
      </dgm:prSet>
      <dgm:spPr/>
    </dgm:pt>
    <dgm:pt modelId="{AF601E8F-928C-4B89-B7F6-D4DC227ECD04}" type="pres">
      <dgm:prSet presAssocID="{B019EB95-AF58-432F-AFFE-785E68A2E9B6}" presName="ChildAccentShape" presStyleLbl="trBgShp" presStyleIdx="0" presStyleCnt="1"/>
      <dgm:spPr/>
    </dgm:pt>
    <dgm:pt modelId="{CD449A61-79BA-4250-87DE-1C818871FFE3}" type="pres">
      <dgm:prSet presAssocID="{B019EB95-AF58-432F-AFFE-785E68A2E9B6}" presName="Image" presStyleLbl="alignImgPlace1" presStyleIdx="0" presStyleCnt="1" custScaleX="337825" custScaleY="218981" custLinFactNeighborX="-12977" custLinFactNeighborY="5234"/>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a:ln w="3175">
          <a:solidFill>
            <a:srgbClr val="DE8400"/>
          </a:solidFill>
        </a:ln>
        <a:effectLst>
          <a:reflection blurRad="6350" stA="52000" endA="300" endPos="35000" dir="5400000" sy="-100000" algn="bl" rotWithShape="0"/>
        </a:effectLst>
        <a:scene3d>
          <a:camera prst="perspectiveContrastingRightFacing"/>
          <a:lightRig rig="threePt" dir="t"/>
        </a:scene3d>
      </dgm:spPr>
    </dgm:pt>
  </dgm:ptLst>
  <dgm:cxnLst>
    <dgm:cxn modelId="{9E7E86A8-B646-4632-97E3-190C0122CD99}" type="presOf" srcId="{445DD915-2164-4B71-8E7B-4221EF6323FA}" destId="{C3D88FA3-62B7-4730-A613-99DAA2B6F008}" srcOrd="0" destOrd="0" presId="urn:microsoft.com/office/officeart/2009/3/layout/SnapshotPictureList"/>
    <dgm:cxn modelId="{310CB629-0202-43ED-AC07-37A3F9B396CA}" type="presOf" srcId="{B019EB95-AF58-432F-AFFE-785E68A2E9B6}" destId="{A7E9A218-1CD8-4FB3-8977-9FE5D9A042A3}" srcOrd="0" destOrd="0" presId="urn:microsoft.com/office/officeart/2009/3/layout/SnapshotPictureList"/>
    <dgm:cxn modelId="{BBE5DF99-8C4A-46D4-AF96-D2DED159B3C9}" srcId="{445DD915-2164-4B71-8E7B-4221EF6323FA}" destId="{B019EB95-AF58-432F-AFFE-785E68A2E9B6}" srcOrd="0" destOrd="0" parTransId="{1DC3285E-FD33-41F3-AFDF-F95D808C3E49}" sibTransId="{B2DBD235-0269-4018-B31B-EDCCE5304239}"/>
    <dgm:cxn modelId="{01C1DEB9-D476-44D2-85E7-3BB234A9D001}" type="presParOf" srcId="{C3D88FA3-62B7-4730-A613-99DAA2B6F008}" destId="{02136EF2-4646-4A7F-BCC7-DA373DB6377E}" srcOrd="0" destOrd="0" presId="urn:microsoft.com/office/officeart/2009/3/layout/SnapshotPictureList"/>
    <dgm:cxn modelId="{41C957A5-33A1-46BB-B7CA-18D80770D9D9}" type="presParOf" srcId="{02136EF2-4646-4A7F-BCC7-DA373DB6377E}" destId="{0566C59A-BA6C-4A45-A961-836BF0E67D52}" srcOrd="0" destOrd="0" presId="urn:microsoft.com/office/officeart/2009/3/layout/SnapshotPictureList"/>
    <dgm:cxn modelId="{509CAF95-FC63-4ABB-8722-182CA59980EF}" type="presParOf" srcId="{02136EF2-4646-4A7F-BCC7-DA373DB6377E}" destId="{A7E9A218-1CD8-4FB3-8977-9FE5D9A042A3}" srcOrd="1" destOrd="0" presId="urn:microsoft.com/office/officeart/2009/3/layout/SnapshotPictureList"/>
    <dgm:cxn modelId="{6834B32C-66B4-406B-BBDC-B354EAA9D43A}" type="presParOf" srcId="{02136EF2-4646-4A7F-BCC7-DA373DB6377E}" destId="{3CC8585E-14DC-48A9-B56E-19A2763E4A92}" srcOrd="2" destOrd="0" presId="urn:microsoft.com/office/officeart/2009/3/layout/SnapshotPictureList"/>
    <dgm:cxn modelId="{C9CD844A-F1E3-431B-AAE4-3959B53D4929}" type="presParOf" srcId="{02136EF2-4646-4A7F-BCC7-DA373DB6377E}" destId="{AF601E8F-928C-4B89-B7F6-D4DC227ECD04}" srcOrd="3" destOrd="0" presId="urn:microsoft.com/office/officeart/2009/3/layout/SnapshotPictureList"/>
    <dgm:cxn modelId="{4A4D2BC8-FE10-4BAA-A318-B76E33A15122}" type="presParOf" srcId="{02136EF2-4646-4A7F-BCC7-DA373DB6377E}" destId="{CD449A61-79BA-4250-87DE-1C818871FFE3}"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5/4/2015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5/4/2015</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238206"/>
            <a:ext cx="10507419" cy="6393116"/>
          </a:xfrm>
        </p:spPr>
        <p:txBody>
          <a:bodyPr>
            <a:normAutofit/>
          </a:bodyPr>
          <a:lstStyle/>
          <a:p>
            <a:pPr marL="0" indent="0" algn="ctr">
              <a:buNone/>
            </a:pPr>
            <a:r>
              <a:rPr lang="en-US" sz="2200" b="1" spc="300" dirty="0" err="1">
                <a:solidFill>
                  <a:srgbClr val="7B4D1F"/>
                </a:solidFill>
                <a:effectLst>
                  <a:outerShdw blurRad="38100" dist="38100" dir="2700000" algn="tl">
                    <a:srgbClr val="000000">
                      <a:alpha val="43137"/>
                    </a:srgbClr>
                  </a:outerShdw>
                </a:effectLst>
              </a:rPr>
              <a:t>Sant’Andrea</a:t>
            </a:r>
            <a:r>
              <a:rPr lang="en-US" sz="2200" b="1" spc="300" dirty="0">
                <a:solidFill>
                  <a:srgbClr val="7B4D1F"/>
                </a:solidFill>
                <a:effectLst>
                  <a:outerShdw blurRad="38100" dist="38100" dir="2700000" algn="tl">
                    <a:srgbClr val="000000">
                      <a:alpha val="43137"/>
                    </a:srgbClr>
                  </a:outerShdw>
                </a:effectLst>
              </a:rPr>
              <a:t> </a:t>
            </a:r>
            <a:r>
              <a:rPr lang="en-US" sz="2200" b="1" spc="300" dirty="0" err="1">
                <a:solidFill>
                  <a:srgbClr val="7B4D1F"/>
                </a:solidFill>
                <a:effectLst>
                  <a:outerShdw blurRad="38100" dist="38100" dir="2700000" algn="tl">
                    <a:srgbClr val="000000">
                      <a:alpha val="43137"/>
                    </a:srgbClr>
                  </a:outerShdw>
                </a:effectLst>
              </a:rPr>
              <a:t>delle</a:t>
            </a:r>
            <a:r>
              <a:rPr lang="en-US" sz="2200" b="1" spc="300" dirty="0">
                <a:solidFill>
                  <a:srgbClr val="7B4D1F"/>
                </a:solidFill>
                <a:effectLst>
                  <a:outerShdw blurRad="38100" dist="38100" dir="2700000" algn="tl">
                    <a:srgbClr val="000000">
                      <a:alpha val="43137"/>
                    </a:srgbClr>
                  </a:outerShdw>
                </a:effectLst>
              </a:rPr>
              <a:t> </a:t>
            </a:r>
            <a:r>
              <a:rPr lang="en-US" sz="2200" b="1" spc="300" dirty="0" err="1" smtClean="0">
                <a:solidFill>
                  <a:srgbClr val="7B4D1F"/>
                </a:solidFill>
                <a:effectLst>
                  <a:outerShdw blurRad="38100" dist="38100" dir="2700000" algn="tl">
                    <a:srgbClr val="000000">
                      <a:alpha val="43137"/>
                    </a:srgbClr>
                  </a:outerShdw>
                </a:effectLst>
              </a:rPr>
              <a:t>Fratte</a:t>
            </a:r>
            <a:r>
              <a:rPr lang="en-US" sz="9600" dirty="0" smtClean="0">
                <a:solidFill>
                  <a:srgbClr val="7B4D1F"/>
                </a:solidFill>
              </a:rPr>
              <a:t>                 </a:t>
            </a:r>
            <a:r>
              <a:rPr lang="en-US" b="1" spc="300" dirty="0" smtClean="0">
                <a:solidFill>
                  <a:srgbClr val="7B4D1F"/>
                </a:solidFill>
                <a:effectLst>
                  <a:outerShdw blurRad="38100" dist="38100" dir="2700000" algn="tl">
                    <a:srgbClr val="000000">
                      <a:alpha val="43137"/>
                    </a:srgbClr>
                  </a:outerShdw>
                </a:effectLst>
              </a:rPr>
              <a:t>January 20, 1842</a:t>
            </a:r>
          </a:p>
          <a:p>
            <a:pPr marL="0" indent="0" algn="ctr">
              <a:buNone/>
            </a:pPr>
            <a:r>
              <a:rPr lang="en-US" b="1" i="1" cap="small" spc="300" dirty="0" smtClean="0">
                <a:solidFill>
                  <a:schemeClr val="tx1"/>
                </a:solidFill>
                <a:effectLst>
                  <a:outerShdw blurRad="38100" dist="38100" dir="2700000" algn="tl">
                    <a:srgbClr val="000000">
                      <a:alpha val="43137"/>
                    </a:srgbClr>
                  </a:outerShdw>
                </a:effectLst>
              </a:rPr>
              <a:t>Alphonse </a:t>
            </a:r>
            <a:r>
              <a:rPr lang="en-US" b="1" i="1" cap="small" spc="300" dirty="0" err="1" smtClean="0">
                <a:solidFill>
                  <a:schemeClr val="tx1"/>
                </a:solidFill>
                <a:effectLst>
                  <a:outerShdw blurRad="38100" dist="38100" dir="2700000" algn="tl">
                    <a:srgbClr val="000000">
                      <a:alpha val="43137"/>
                    </a:srgbClr>
                  </a:outerShdw>
                </a:effectLst>
              </a:rPr>
              <a:t>ratisbonne</a:t>
            </a:r>
            <a:r>
              <a:rPr lang="en-US" b="1" i="1" cap="small" spc="300" dirty="0" smtClean="0">
                <a:solidFill>
                  <a:schemeClr val="tx1"/>
                </a:solidFill>
                <a:effectLst>
                  <a:outerShdw blurRad="38100" dist="38100" dir="2700000" algn="tl">
                    <a:srgbClr val="000000">
                      <a:alpha val="43137"/>
                    </a:srgbClr>
                  </a:outerShdw>
                </a:effectLst>
              </a:rPr>
              <a:t> and Mary</a:t>
            </a:r>
          </a:p>
          <a:p>
            <a:pPr marL="0" indent="0" algn="ctr">
              <a:buNone/>
            </a:pPr>
            <a:endParaRPr lang="en-US" b="1" i="1" cap="small" spc="300" dirty="0">
              <a:solidFill>
                <a:schemeClr val="tx1"/>
              </a:solidFill>
              <a:effectLst>
                <a:outerShdw blurRad="38100" dist="38100" dir="2700000" algn="tl">
                  <a:srgbClr val="000000">
                    <a:alpha val="43137"/>
                  </a:srgbClr>
                </a:outerShdw>
              </a:effectLst>
            </a:endParaRPr>
          </a:p>
          <a:p>
            <a:pPr marL="0" indent="0" algn="ctr">
              <a:buNone/>
            </a:pPr>
            <a:endParaRPr lang="en-US" b="1" i="1" cap="small" spc="300" dirty="0" smtClean="0">
              <a:solidFill>
                <a:schemeClr val="tx1"/>
              </a:solidFill>
              <a:effectLst>
                <a:outerShdw blurRad="38100" dist="38100" dir="2700000" algn="tl">
                  <a:srgbClr val="000000">
                    <a:alpha val="43137"/>
                  </a:srgbClr>
                </a:outerShdw>
              </a:effectLst>
            </a:endParaRPr>
          </a:p>
          <a:p>
            <a:pPr marL="0" indent="0" algn="ctr">
              <a:buNone/>
            </a:pPr>
            <a:r>
              <a:rPr lang="en-US" sz="1600" b="1"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Compiled by Audrey Doetzel, NDS    January 2015</a:t>
            </a:r>
          </a:p>
          <a:p>
            <a:pPr marL="0" indent="0" algn="ctr">
              <a:buNone/>
            </a:pPr>
            <a:r>
              <a:rPr lang="en-US" sz="1200" spc="300" dirty="0" smtClean="0">
                <a:solidFill>
                  <a:schemeClr val="bg1"/>
                </a:solidFill>
                <a:latin typeface="Arial" panose="020B0604020202020204" pitchFamily="34" charset="0"/>
                <a:cs typeface="Arial" panose="020B0604020202020204" pitchFamily="34" charset="0"/>
              </a:rPr>
              <a:t>(With animation)</a:t>
            </a:r>
          </a:p>
          <a:p>
            <a:pPr marL="0" indent="0" algn="ctr">
              <a:buNone/>
            </a:pPr>
            <a:endParaRPr lang="en-US" sz="1200" spc="300" dirty="0">
              <a:solidFill>
                <a:schemeClr val="bg1"/>
              </a:solidFill>
              <a:latin typeface="Arial" panose="020B0604020202020204" pitchFamily="34" charset="0"/>
              <a:cs typeface="Arial" panose="020B0604020202020204" pitchFamily="34" charset="0"/>
            </a:endParaRPr>
          </a:p>
          <a:p>
            <a:pPr marL="0" indent="0" algn="ctr">
              <a:buNone/>
            </a:pPr>
            <a:endParaRPr lang="en-US" sz="1200" spc="300" dirty="0" smtClean="0">
              <a:solidFill>
                <a:schemeClr val="bg1"/>
              </a:solidFill>
              <a:latin typeface="Arial" panose="020B0604020202020204" pitchFamily="34" charset="0"/>
              <a:cs typeface="Arial" panose="020B0604020202020204" pitchFamily="34" charset="0"/>
            </a:endParaRPr>
          </a:p>
          <a:p>
            <a:pPr marL="0" indent="0" algn="ctr">
              <a:buNone/>
            </a:pPr>
            <a:endParaRPr lang="en-US" sz="1200" spc="300" dirty="0">
              <a:solidFill>
                <a:schemeClr val="bg1"/>
              </a:solidFill>
              <a:latin typeface="Arial" panose="020B0604020202020204" pitchFamily="34" charset="0"/>
              <a:cs typeface="Arial" panose="020B0604020202020204" pitchFamily="34" charset="0"/>
            </a:endParaRPr>
          </a:p>
          <a:p>
            <a:pPr marL="0" indent="0" algn="ctr">
              <a:buNone/>
            </a:pPr>
            <a:endParaRPr lang="en-US" sz="1200" spc="300" dirty="0" smtClean="0">
              <a:solidFill>
                <a:schemeClr val="bg1"/>
              </a:solidFill>
              <a:latin typeface="Arial" panose="020B0604020202020204" pitchFamily="34" charset="0"/>
              <a:cs typeface="Arial" panose="020B0604020202020204" pitchFamily="34" charset="0"/>
            </a:endParaRPr>
          </a:p>
          <a:p>
            <a:pPr marL="0" indent="0" algn="ctr">
              <a:buNone/>
            </a:pPr>
            <a:r>
              <a:rPr lang="en-US" sz="1200" spc="300" dirty="0" smtClean="0">
                <a:solidFill>
                  <a:schemeClr val="bg1"/>
                </a:solidFill>
                <a:latin typeface="Arial" panose="020B0604020202020204" pitchFamily="34" charset="0"/>
                <a:cs typeface="Arial" panose="020B0604020202020204" pitchFamily="34" charset="0"/>
              </a:rPr>
              <a:t>Reproduced with permission – April 2015</a:t>
            </a:r>
          </a:p>
          <a:p>
            <a:pPr marL="0" indent="0">
              <a:buNone/>
            </a:pPr>
            <a:endParaRPr lang="en-US" sz="1600" dirty="0"/>
          </a:p>
        </p:txBody>
      </p:sp>
    </p:spTree>
    <p:extLst>
      <p:ext uri="{BB962C8B-B14F-4D97-AF65-F5344CB8AC3E}">
        <p14:creationId xmlns:p14="http://schemas.microsoft.com/office/powerpoint/2010/main" val="1795117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1" y="83127"/>
            <a:ext cx="11360726" cy="6774873"/>
          </a:xfrm>
        </p:spPr>
        <p:txBody>
          <a:bodyPr>
            <a:normAutofit/>
          </a:bodyPr>
          <a:lstStyle/>
          <a:p>
            <a:pPr marL="0" indent="0">
              <a:buNone/>
            </a:pPr>
            <a:r>
              <a:rPr lang="en-US" sz="2600" dirty="0" smtClean="0">
                <a:solidFill>
                  <a:srgbClr val="004274"/>
                </a:solidFill>
                <a:latin typeface="Georgia" panose="02040502050405020303" pitchFamily="18" charset="0"/>
                <a:cs typeface="Arial" panose="020B0604020202020204" pitchFamily="34" charset="0"/>
              </a:rPr>
              <a:t>            </a:t>
            </a:r>
            <a:r>
              <a:rPr lang="en-US" sz="2400" dirty="0" smtClean="0">
                <a:solidFill>
                  <a:schemeClr val="bg2">
                    <a:lumMod val="50000"/>
                  </a:schemeClr>
                </a:solidFill>
                <a:latin typeface="Georgia" panose="02040502050405020303" pitchFamily="18" charset="0"/>
                <a:cs typeface="Arial" panose="020B0604020202020204" pitchFamily="34" charset="0"/>
              </a:rPr>
              <a:t>He </a:t>
            </a:r>
            <a:r>
              <a:rPr lang="en-US" sz="2400" dirty="0">
                <a:solidFill>
                  <a:schemeClr val="bg2">
                    <a:lumMod val="50000"/>
                  </a:schemeClr>
                </a:solidFill>
                <a:latin typeface="Georgia" panose="02040502050405020303" pitchFamily="18" charset="0"/>
                <a:cs typeface="Arial" panose="020B0604020202020204" pitchFamily="34" charset="0"/>
              </a:rPr>
              <a:t>conveys a state of increasing agitation with his words</a:t>
            </a:r>
            <a:r>
              <a:rPr lang="en-US" sz="2400" dirty="0" smtClean="0">
                <a:solidFill>
                  <a:schemeClr val="bg2">
                    <a:lumMod val="50000"/>
                  </a:schemeClr>
                </a:solidFill>
                <a:latin typeface="Georgia" panose="02040502050405020303" pitchFamily="18" charset="0"/>
                <a:cs typeface="Arial" panose="020B0604020202020204" pitchFamily="34" charset="0"/>
              </a:rPr>
              <a:t>:</a:t>
            </a:r>
          </a:p>
          <a:p>
            <a:pPr marL="0" indent="0">
              <a:spcBef>
                <a:spcPts val="0"/>
              </a:spcBef>
              <a:spcAft>
                <a:spcPts val="0"/>
              </a:spcAft>
              <a:buNone/>
            </a:pPr>
            <a:r>
              <a:rPr lang="en-US" sz="2400" i="1" dirty="0">
                <a:solidFill>
                  <a:schemeClr val="bg2">
                    <a:lumMod val="50000"/>
                  </a:schemeClr>
                </a:solidFill>
                <a:latin typeface="Georgia" panose="02040502050405020303" pitchFamily="18" charset="0"/>
                <a:cs typeface="Arial" panose="020B0604020202020204" pitchFamily="34" charset="0"/>
              </a:rPr>
              <a:t>“I maintained a mocking attitude, sometimes adding blasphemies against Christianity; </a:t>
            </a:r>
            <a:r>
              <a:rPr lang="en-US" sz="2400" i="1" dirty="0" smtClean="0">
                <a:solidFill>
                  <a:schemeClr val="bg2">
                    <a:lumMod val="50000"/>
                  </a:schemeClr>
                </a:solidFill>
                <a:latin typeface="Georgia" panose="02040502050405020303" pitchFamily="18" charset="0"/>
                <a:cs typeface="Arial" panose="020B0604020202020204" pitchFamily="34" charset="0"/>
              </a:rPr>
              <a:t>my words matched </a:t>
            </a:r>
            <a:r>
              <a:rPr lang="en-US" sz="2400" i="1" dirty="0">
                <a:solidFill>
                  <a:schemeClr val="bg2">
                    <a:lumMod val="50000"/>
                  </a:schemeClr>
                </a:solidFill>
                <a:latin typeface="Georgia" panose="02040502050405020303" pitchFamily="18" charset="0"/>
                <a:cs typeface="Arial" panose="020B0604020202020204" pitchFamily="34" charset="0"/>
              </a:rPr>
              <a:t>the dispositions of my soul.”  </a:t>
            </a:r>
            <a:endParaRPr lang="en-US" sz="2400" i="1" dirty="0" smtClean="0">
              <a:solidFill>
                <a:schemeClr val="bg2">
                  <a:lumMod val="50000"/>
                </a:schemeClr>
              </a:solidFill>
              <a:latin typeface="Georgia" panose="02040502050405020303" pitchFamily="18" charset="0"/>
              <a:cs typeface="Arial" panose="020B0604020202020204" pitchFamily="34" charset="0"/>
            </a:endParaRPr>
          </a:p>
          <a:p>
            <a:pPr marL="0" indent="0">
              <a:spcBef>
                <a:spcPts val="1200"/>
              </a:spcBef>
              <a:spcAft>
                <a:spcPts val="0"/>
              </a:spcAft>
              <a:buNone/>
            </a:pPr>
            <a:r>
              <a:rPr lang="en-US" sz="2400" dirty="0" smtClean="0">
                <a:solidFill>
                  <a:schemeClr val="bg2">
                    <a:lumMod val="50000"/>
                  </a:schemeClr>
                </a:solidFill>
                <a:latin typeface="Georgia" panose="02040502050405020303" pitchFamily="18" charset="0"/>
                <a:cs typeface="Arial" panose="020B0604020202020204" pitchFamily="34" charset="0"/>
              </a:rPr>
              <a:t>The </a:t>
            </a:r>
            <a:r>
              <a:rPr lang="en-US" sz="2400" dirty="0">
                <a:solidFill>
                  <a:schemeClr val="bg2">
                    <a:lumMod val="50000"/>
                  </a:schemeClr>
                </a:solidFill>
                <a:latin typeface="Georgia" panose="02040502050405020303" pitchFamily="18" charset="0"/>
                <a:cs typeface="Arial" panose="020B0604020202020204" pitchFamily="34" charset="0"/>
              </a:rPr>
              <a:t>following day de </a:t>
            </a:r>
            <a:r>
              <a:rPr lang="en-US" sz="2400" dirty="0" err="1">
                <a:solidFill>
                  <a:schemeClr val="bg2">
                    <a:lumMod val="50000"/>
                  </a:schemeClr>
                </a:solidFill>
                <a:latin typeface="Georgia" panose="02040502050405020303" pitchFamily="18" charset="0"/>
                <a:cs typeface="Arial" panose="020B0604020202020204" pitchFamily="34" charset="0"/>
              </a:rPr>
              <a:t>Bussierre</a:t>
            </a:r>
            <a:r>
              <a:rPr lang="en-US" sz="2400" dirty="0">
                <a:solidFill>
                  <a:schemeClr val="bg2">
                    <a:lumMod val="50000"/>
                  </a:schemeClr>
                </a:solidFill>
                <a:latin typeface="Georgia" panose="02040502050405020303" pitchFamily="18" charset="0"/>
                <a:cs typeface="Arial" panose="020B0604020202020204" pitchFamily="34" charset="0"/>
              </a:rPr>
              <a:t> took Alphonse to the Jesuit church of The </a:t>
            </a:r>
            <a:r>
              <a:rPr lang="en-US" sz="2400" dirty="0" err="1">
                <a:solidFill>
                  <a:schemeClr val="bg2">
                    <a:lumMod val="50000"/>
                  </a:schemeClr>
                </a:solidFill>
                <a:latin typeface="Georgia" panose="02040502050405020303" pitchFamily="18" charset="0"/>
                <a:cs typeface="Arial" panose="020B0604020202020204" pitchFamily="34" charset="0"/>
              </a:rPr>
              <a:t>Gésu</a:t>
            </a:r>
            <a:r>
              <a:rPr lang="en-US" sz="2400" dirty="0">
                <a:solidFill>
                  <a:schemeClr val="bg2">
                    <a:lumMod val="50000"/>
                  </a:schemeClr>
                </a:solidFill>
                <a:latin typeface="Georgia" panose="02040502050405020303" pitchFamily="18" charset="0"/>
                <a:cs typeface="Arial" panose="020B0604020202020204" pitchFamily="34" charset="0"/>
              </a:rPr>
              <a:t>.  Alphonse showed his dislike for the Order by a gesture of contempt.  In response to de </a:t>
            </a:r>
            <a:r>
              <a:rPr lang="en-US" sz="2400" dirty="0" err="1">
                <a:solidFill>
                  <a:schemeClr val="bg2">
                    <a:lumMod val="50000"/>
                  </a:schemeClr>
                </a:solidFill>
                <a:latin typeface="Georgia" panose="02040502050405020303" pitchFamily="18" charset="0"/>
                <a:cs typeface="Arial" panose="020B0604020202020204" pitchFamily="34" charset="0"/>
              </a:rPr>
              <a:t>Bussierre’s</a:t>
            </a:r>
            <a:r>
              <a:rPr lang="en-US" sz="2400" dirty="0">
                <a:solidFill>
                  <a:schemeClr val="bg2">
                    <a:lumMod val="50000"/>
                  </a:schemeClr>
                </a:solidFill>
                <a:latin typeface="Georgia" panose="02040502050405020303" pitchFamily="18" charset="0"/>
                <a:cs typeface="Arial" panose="020B0604020202020204" pitchFamily="34" charset="0"/>
              </a:rPr>
              <a:t> persistence, he became visibly upset.  However, when Father </a:t>
            </a:r>
            <a:r>
              <a:rPr lang="en-US" sz="2400" dirty="0" err="1">
                <a:solidFill>
                  <a:schemeClr val="bg2">
                    <a:lumMod val="50000"/>
                  </a:schemeClr>
                </a:solidFill>
                <a:latin typeface="Georgia" panose="02040502050405020303" pitchFamily="18" charset="0"/>
                <a:cs typeface="Arial" panose="020B0604020202020204" pitchFamily="34" charset="0"/>
              </a:rPr>
              <a:t>Rozaven</a:t>
            </a:r>
            <a:r>
              <a:rPr lang="en-US" sz="2400" dirty="0">
                <a:solidFill>
                  <a:schemeClr val="bg2">
                    <a:lumMod val="50000"/>
                  </a:schemeClr>
                </a:solidFill>
                <a:latin typeface="Georgia" panose="02040502050405020303" pitchFamily="18" charset="0"/>
                <a:cs typeface="Arial" panose="020B0604020202020204" pitchFamily="34" charset="0"/>
              </a:rPr>
              <a:t> made an appointment for him </a:t>
            </a:r>
            <a:r>
              <a:rPr lang="en-US" sz="2400" dirty="0" smtClean="0">
                <a:solidFill>
                  <a:schemeClr val="bg2">
                    <a:lumMod val="50000"/>
                  </a:schemeClr>
                </a:solidFill>
                <a:latin typeface="Georgia" panose="02040502050405020303" pitchFamily="18" charset="0"/>
                <a:cs typeface="Arial" panose="020B0604020202020204" pitchFamily="34" charset="0"/>
              </a:rPr>
              <a:t>for </a:t>
            </a:r>
            <a:r>
              <a:rPr lang="en-US" sz="2400" dirty="0">
                <a:solidFill>
                  <a:schemeClr val="bg2">
                    <a:lumMod val="50000"/>
                  </a:schemeClr>
                </a:solidFill>
                <a:latin typeface="Georgia" panose="02040502050405020303" pitchFamily="18" charset="0"/>
                <a:cs typeface="Arial" panose="020B0604020202020204" pitchFamily="34" charset="0"/>
              </a:rPr>
              <a:t>that same evening, Alphonse kept the appointment</a:t>
            </a:r>
            <a:r>
              <a:rPr lang="en-US" sz="2400" dirty="0" smtClean="0">
                <a:solidFill>
                  <a:schemeClr val="bg2">
                    <a:lumMod val="50000"/>
                  </a:schemeClr>
                </a:solidFill>
                <a:latin typeface="Georgia" panose="02040502050405020303" pitchFamily="18" charset="0"/>
                <a:cs typeface="Arial" panose="020B0604020202020204" pitchFamily="34" charset="0"/>
              </a:rPr>
              <a:t>. </a:t>
            </a:r>
          </a:p>
          <a:p>
            <a:pPr marL="0" indent="0">
              <a:spcBef>
                <a:spcPts val="1800"/>
              </a:spcBef>
              <a:spcAft>
                <a:spcPts val="0"/>
              </a:spcAft>
              <a:buNone/>
            </a:pPr>
            <a:r>
              <a:rPr lang="en-US" sz="2400" dirty="0" smtClean="0">
                <a:solidFill>
                  <a:schemeClr val="tx1"/>
                </a:solidFill>
                <a:latin typeface="Georgia" panose="02040502050405020303" pitchFamily="18" charset="0"/>
                <a:cs typeface="Arial" panose="020B0604020202020204" pitchFamily="34" charset="0"/>
              </a:rPr>
              <a:t>     </a:t>
            </a:r>
            <a:r>
              <a:rPr lang="en-US" sz="24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Father </a:t>
            </a:r>
            <a:r>
              <a:rPr lang="en-US" sz="2400" baseline="300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4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de </a:t>
            </a:r>
            <a:r>
              <a:rPr lang="en-US" sz="2400" dirty="0" err="1">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Villefort</a:t>
            </a:r>
            <a:r>
              <a:rPr lang="en-US" sz="24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later testified that, </a:t>
            </a:r>
            <a:r>
              <a:rPr lang="en-US" sz="24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out </a:t>
            </a:r>
            <a:r>
              <a:rPr lang="en-US" sz="24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of respect for the Jesuits, </a:t>
            </a:r>
            <a:endParaRPr lang="en-US" sz="24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a:p>
            <a:pPr marL="0" indent="0">
              <a:spcBef>
                <a:spcPts val="0"/>
              </a:spcBef>
              <a:spcAft>
                <a:spcPts val="0"/>
              </a:spcAft>
              <a:buNone/>
            </a:pPr>
            <a:r>
              <a:rPr lang="en-US" sz="24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Alphonse </a:t>
            </a:r>
            <a:r>
              <a:rPr lang="en-US" sz="24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did not express any opposition to his and Father </a:t>
            </a:r>
            <a:endParaRPr lang="en-US" sz="24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a:p>
            <a:pPr marL="0" indent="0">
              <a:spcBef>
                <a:spcPts val="0"/>
              </a:spcBef>
              <a:spcAft>
                <a:spcPts val="0"/>
              </a:spcAft>
              <a:buNone/>
            </a:pPr>
            <a:r>
              <a:rPr lang="en-US" sz="24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400" dirty="0" err="1"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Rozaven’s</a:t>
            </a:r>
            <a:r>
              <a:rPr lang="en-US" sz="24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4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arguments, even when </a:t>
            </a:r>
            <a:r>
              <a:rPr lang="en-US" sz="2400" dirty="0" err="1">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Rozaven</a:t>
            </a:r>
            <a:r>
              <a:rPr lang="en-US" sz="24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informed him that </a:t>
            </a:r>
            <a:endParaRPr lang="en-US" sz="24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a:p>
            <a:pPr marL="0" indent="0">
              <a:spcBef>
                <a:spcPts val="0"/>
              </a:spcBef>
              <a:spcAft>
                <a:spcPts val="0"/>
              </a:spcAft>
              <a:buNone/>
            </a:pPr>
            <a:r>
              <a:rPr lang="en-US" sz="24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the </a:t>
            </a:r>
            <a:r>
              <a:rPr lang="en-US" sz="24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Jewish </a:t>
            </a:r>
            <a:r>
              <a:rPr lang="en-US" sz="24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religion </a:t>
            </a:r>
            <a:r>
              <a:rPr lang="en-US" sz="24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no longer </a:t>
            </a:r>
            <a:r>
              <a:rPr lang="en-US" sz="24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existed </a:t>
            </a:r>
            <a:r>
              <a:rPr lang="en-US" sz="24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and that </a:t>
            </a:r>
            <a:r>
              <a:rPr lang="en-US" sz="24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he </a:t>
            </a:r>
            <a:r>
              <a:rPr lang="en-US" sz="24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ought to pray to </a:t>
            </a:r>
            <a:endParaRPr lang="en-US" sz="24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a:p>
            <a:pPr marL="0" indent="0">
              <a:spcBef>
                <a:spcPts val="0"/>
              </a:spcBef>
              <a:spcAft>
                <a:spcPts val="0"/>
              </a:spcAft>
              <a:buNone/>
            </a:pPr>
            <a:r>
              <a:rPr lang="en-US" sz="24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God </a:t>
            </a:r>
            <a:r>
              <a:rPr lang="en-US" sz="24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for light. </a:t>
            </a:r>
            <a:r>
              <a:rPr lang="en-US" sz="2400" dirty="0" err="1">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Rozaven</a:t>
            </a:r>
            <a:r>
              <a:rPr lang="en-US" sz="24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informed him that the </a:t>
            </a:r>
            <a:r>
              <a:rPr lang="en-US" sz="24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Christian religion </a:t>
            </a:r>
          </a:p>
          <a:p>
            <a:pPr marL="0" indent="0">
              <a:spcBef>
                <a:spcPts val="0"/>
              </a:spcBef>
              <a:spcAft>
                <a:spcPts val="0"/>
              </a:spcAft>
              <a:buNone/>
            </a:pPr>
            <a:r>
              <a:rPr lang="en-US" sz="24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was </a:t>
            </a:r>
            <a:r>
              <a:rPr lang="en-US" sz="24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quite simply the faithful fulfillment of the </a:t>
            </a:r>
            <a:r>
              <a:rPr lang="en-US" sz="24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Old </a:t>
            </a:r>
            <a:r>
              <a:rPr lang="en-US" sz="24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Testament </a:t>
            </a:r>
            <a:endParaRPr lang="en-US" sz="24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a:p>
            <a:pPr marL="0" indent="0">
              <a:spcBef>
                <a:spcPts val="0"/>
              </a:spcBef>
              <a:spcAft>
                <a:spcPts val="0"/>
              </a:spcAft>
              <a:buNone/>
            </a:pPr>
            <a:r>
              <a:rPr lang="en-US" sz="24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promises </a:t>
            </a:r>
            <a:r>
              <a:rPr lang="en-US" sz="24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and then urged him to read the </a:t>
            </a:r>
            <a:r>
              <a:rPr lang="en-US" sz="24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New </a:t>
            </a:r>
            <a:r>
              <a:rPr lang="en-US" sz="24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Testament. </a:t>
            </a:r>
            <a:endParaRPr lang="en-US" sz="2400" dirty="0">
              <a:solidFill>
                <a:schemeClr val="tx1"/>
              </a:solidFill>
              <a:effectLst>
                <a:outerShdw blurRad="38100" dist="38100" dir="2700000" algn="tl">
                  <a:srgbClr val="000000">
                    <a:alpha val="43137"/>
                  </a:srgbClr>
                </a:outerShdw>
              </a:effectLst>
              <a:latin typeface="Georgia" panose="02040502050405020303" pitchFamily="18" charset="0"/>
            </a:endParaRPr>
          </a:p>
          <a:p>
            <a:pPr marL="0" indent="0">
              <a:buNone/>
            </a:pPr>
            <a:endParaRPr lang="en-US" sz="2400" dirty="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14638882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327" y="410513"/>
            <a:ext cx="10104581" cy="6378213"/>
          </a:xfrm>
        </p:spPr>
        <p:txBody>
          <a:bodyPr>
            <a:normAutofit/>
          </a:bodyPr>
          <a:lstStyle/>
          <a:p>
            <a:r>
              <a:rPr lang="en-US" sz="2700" cap="none" dirty="0">
                <a:solidFill>
                  <a:schemeClr val="bg2">
                    <a:lumMod val="50000"/>
                  </a:schemeClr>
                </a:solidFill>
                <a:latin typeface="Georgia" panose="02040502050405020303" pitchFamily="18" charset="0"/>
                <a:cs typeface="Arial" panose="020B0604020202020204" pitchFamily="34" charset="0"/>
              </a:rPr>
              <a:t>The  following days de </a:t>
            </a:r>
            <a:r>
              <a:rPr lang="en-US" sz="2700" cap="none" dirty="0" err="1">
                <a:solidFill>
                  <a:schemeClr val="bg2">
                    <a:lumMod val="50000"/>
                  </a:schemeClr>
                </a:solidFill>
                <a:latin typeface="Georgia" panose="02040502050405020303" pitchFamily="18" charset="0"/>
                <a:cs typeface="Arial" panose="020B0604020202020204" pitchFamily="34" charset="0"/>
              </a:rPr>
              <a:t>Villefort</a:t>
            </a:r>
            <a:r>
              <a:rPr lang="en-US" sz="2700" cap="none" dirty="0">
                <a:solidFill>
                  <a:schemeClr val="bg2">
                    <a:lumMod val="50000"/>
                  </a:schemeClr>
                </a:solidFill>
                <a:latin typeface="Georgia" panose="02040502050405020303" pitchFamily="18" charset="0"/>
                <a:cs typeface="Arial" panose="020B0604020202020204" pitchFamily="34" charset="0"/>
              </a:rPr>
              <a:t> and </a:t>
            </a:r>
            <a:r>
              <a:rPr lang="en-US" sz="2700" cap="none" dirty="0" err="1">
                <a:solidFill>
                  <a:schemeClr val="bg2">
                    <a:lumMod val="50000"/>
                  </a:schemeClr>
                </a:solidFill>
                <a:latin typeface="Georgia" panose="02040502050405020303" pitchFamily="18" charset="0"/>
                <a:cs typeface="Arial" panose="020B0604020202020204" pitchFamily="34" charset="0"/>
              </a:rPr>
              <a:t>Rozavan</a:t>
            </a:r>
            <a:r>
              <a:rPr lang="en-US" sz="2700" cap="none" dirty="0">
                <a:solidFill>
                  <a:schemeClr val="bg2">
                    <a:lumMod val="50000"/>
                  </a:schemeClr>
                </a:solidFill>
                <a:latin typeface="Georgia" panose="02040502050405020303" pitchFamily="18" charset="0"/>
                <a:cs typeface="Arial" panose="020B0604020202020204" pitchFamily="34" charset="0"/>
              </a:rPr>
              <a:t> had </a:t>
            </a:r>
            <a:r>
              <a:rPr lang="en-US" sz="2700" cap="none" dirty="0" smtClean="0">
                <a:solidFill>
                  <a:schemeClr val="bg2">
                    <a:lumMod val="50000"/>
                  </a:schemeClr>
                </a:solidFill>
                <a:latin typeface="Georgia" panose="02040502050405020303" pitchFamily="18" charset="0"/>
                <a:cs typeface="Arial" panose="020B0604020202020204" pitchFamily="34" charset="0"/>
              </a:rPr>
              <a:t/>
            </a:r>
            <a:br>
              <a:rPr lang="en-US" sz="2700" cap="none" dirty="0" smtClean="0">
                <a:solidFill>
                  <a:schemeClr val="bg2">
                    <a:lumMod val="50000"/>
                  </a:schemeClr>
                </a:solidFill>
                <a:latin typeface="Georgia" panose="02040502050405020303" pitchFamily="18" charset="0"/>
                <a:cs typeface="Arial" panose="020B0604020202020204" pitchFamily="34" charset="0"/>
              </a:rPr>
            </a:br>
            <a:r>
              <a:rPr lang="en-US" sz="2700" cap="none" dirty="0" smtClean="0">
                <a:solidFill>
                  <a:schemeClr val="bg2">
                    <a:lumMod val="50000"/>
                  </a:schemeClr>
                </a:solidFill>
                <a:latin typeface="Georgia" panose="02040502050405020303" pitchFamily="18" charset="0"/>
                <a:cs typeface="Arial" panose="020B0604020202020204" pitchFamily="34" charset="0"/>
              </a:rPr>
              <a:t>further </a:t>
            </a:r>
            <a:r>
              <a:rPr lang="en-US" sz="2700" cap="none" dirty="0">
                <a:solidFill>
                  <a:schemeClr val="bg2">
                    <a:lumMod val="50000"/>
                  </a:schemeClr>
                </a:solidFill>
                <a:latin typeface="Georgia" panose="02040502050405020303" pitchFamily="18" charset="0"/>
                <a:cs typeface="Arial" panose="020B0604020202020204" pitchFamily="34" charset="0"/>
              </a:rPr>
              <a:t>conversations with him and Alphonse seemed </a:t>
            </a:r>
            <a:r>
              <a:rPr lang="en-US" sz="2700" cap="none" dirty="0" smtClean="0">
                <a:solidFill>
                  <a:schemeClr val="bg2">
                    <a:lumMod val="50000"/>
                  </a:schemeClr>
                </a:solidFill>
                <a:latin typeface="Georgia" panose="02040502050405020303" pitchFamily="18" charset="0"/>
                <a:cs typeface="Arial" panose="020B0604020202020204" pitchFamily="34" charset="0"/>
              </a:rPr>
              <a:t/>
            </a:r>
            <a:br>
              <a:rPr lang="en-US" sz="2700" cap="none" dirty="0" smtClean="0">
                <a:solidFill>
                  <a:schemeClr val="bg2">
                    <a:lumMod val="50000"/>
                  </a:schemeClr>
                </a:solidFill>
                <a:latin typeface="Georgia" panose="02040502050405020303" pitchFamily="18" charset="0"/>
                <a:cs typeface="Arial" panose="020B0604020202020204" pitchFamily="34" charset="0"/>
              </a:rPr>
            </a:br>
            <a:r>
              <a:rPr lang="en-US" sz="2700" cap="none" dirty="0" smtClean="0">
                <a:solidFill>
                  <a:schemeClr val="bg2">
                    <a:lumMod val="50000"/>
                  </a:schemeClr>
                </a:solidFill>
                <a:latin typeface="Georgia" panose="02040502050405020303" pitchFamily="18" charset="0"/>
                <a:cs typeface="Arial" panose="020B0604020202020204" pitchFamily="34" charset="0"/>
              </a:rPr>
              <a:t>disposed </a:t>
            </a:r>
            <a:r>
              <a:rPr lang="en-US" sz="2700" cap="none" dirty="0">
                <a:solidFill>
                  <a:schemeClr val="bg2">
                    <a:lumMod val="50000"/>
                  </a:schemeClr>
                </a:solidFill>
                <a:latin typeface="Georgia" panose="02040502050405020303" pitchFamily="18" charset="0"/>
                <a:cs typeface="Arial" panose="020B0604020202020204" pitchFamily="34" charset="0"/>
              </a:rPr>
              <a:t>to listen. </a:t>
            </a:r>
            <a:r>
              <a:rPr lang="en-US" sz="2700" cap="none" dirty="0" smtClean="0">
                <a:solidFill>
                  <a:schemeClr val="bg2">
                    <a:lumMod val="50000"/>
                  </a:schemeClr>
                </a:solidFill>
                <a:latin typeface="Georgia" panose="02040502050405020303" pitchFamily="18" charset="0"/>
                <a:cs typeface="Arial" panose="020B0604020202020204" pitchFamily="34" charset="0"/>
              </a:rPr>
              <a:t/>
            </a:r>
            <a:br>
              <a:rPr lang="en-US" sz="2700" cap="none" dirty="0" smtClean="0">
                <a:solidFill>
                  <a:schemeClr val="bg2">
                    <a:lumMod val="50000"/>
                  </a:schemeClr>
                </a:solidFill>
                <a:latin typeface="Georgia" panose="02040502050405020303" pitchFamily="18" charset="0"/>
                <a:cs typeface="Arial" panose="020B0604020202020204" pitchFamily="34" charset="0"/>
              </a:rPr>
            </a:br>
            <a:r>
              <a:rPr lang="en-US" sz="2700" cap="none" dirty="0" smtClean="0">
                <a:solidFill>
                  <a:schemeClr val="bg2">
                    <a:lumMod val="50000"/>
                  </a:schemeClr>
                </a:solidFill>
                <a:latin typeface="Georgia" panose="02040502050405020303" pitchFamily="18" charset="0"/>
                <a:cs typeface="Arial" panose="020B0604020202020204" pitchFamily="34" charset="0"/>
              </a:rPr>
              <a:t> </a:t>
            </a:r>
            <a:br>
              <a:rPr lang="en-US" sz="2700" cap="none" dirty="0" smtClean="0">
                <a:solidFill>
                  <a:schemeClr val="bg2">
                    <a:lumMod val="50000"/>
                  </a:schemeClr>
                </a:solidFill>
                <a:latin typeface="Georgia" panose="02040502050405020303" pitchFamily="18" charset="0"/>
                <a:cs typeface="Arial" panose="020B0604020202020204" pitchFamily="34" charset="0"/>
              </a:rPr>
            </a:br>
            <a:r>
              <a:rPr lang="en-US" sz="2700" cap="none" dirty="0" smtClean="0">
                <a:solidFill>
                  <a:schemeClr val="bg2">
                    <a:lumMod val="50000"/>
                  </a:schemeClr>
                </a:solidFill>
                <a:latin typeface="Georgia" panose="02040502050405020303" pitchFamily="18" charset="0"/>
                <a:cs typeface="Arial" panose="020B0604020202020204" pitchFamily="34" charset="0"/>
              </a:rPr>
              <a:t>                The </a:t>
            </a:r>
            <a:r>
              <a:rPr lang="en-US" sz="2700" cap="none" dirty="0">
                <a:solidFill>
                  <a:schemeClr val="bg2">
                    <a:lumMod val="50000"/>
                  </a:schemeClr>
                </a:solidFill>
                <a:latin typeface="Georgia" panose="02040502050405020303" pitchFamily="18" charset="0"/>
                <a:cs typeface="Arial" panose="020B0604020202020204" pitchFamily="34" charset="0"/>
              </a:rPr>
              <a:t>morning of January 20 Alphonse came to </a:t>
            </a:r>
            <a:r>
              <a:rPr lang="en-US" sz="2700" cap="none" dirty="0" smtClean="0">
                <a:solidFill>
                  <a:schemeClr val="bg2">
                    <a:lumMod val="50000"/>
                  </a:schemeClr>
                </a:solidFill>
                <a:latin typeface="Georgia" panose="02040502050405020303" pitchFamily="18" charset="0"/>
                <a:cs typeface="Arial" panose="020B0604020202020204" pitchFamily="34" charset="0"/>
              </a:rPr>
              <a:t/>
            </a:r>
            <a:br>
              <a:rPr lang="en-US" sz="2700" cap="none" dirty="0" smtClean="0">
                <a:solidFill>
                  <a:schemeClr val="bg2">
                    <a:lumMod val="50000"/>
                  </a:schemeClr>
                </a:solidFill>
                <a:latin typeface="Georgia" panose="02040502050405020303" pitchFamily="18" charset="0"/>
                <a:cs typeface="Arial" panose="020B0604020202020204" pitchFamily="34" charset="0"/>
              </a:rPr>
            </a:br>
            <a:r>
              <a:rPr lang="en-US" sz="2700" cap="none" dirty="0">
                <a:solidFill>
                  <a:schemeClr val="bg2">
                    <a:lumMod val="50000"/>
                  </a:schemeClr>
                </a:solidFill>
                <a:latin typeface="Georgia" panose="02040502050405020303" pitchFamily="18" charset="0"/>
                <a:cs typeface="Arial" panose="020B0604020202020204" pitchFamily="34" charset="0"/>
              </a:rPr>
              <a:t> </a:t>
            </a:r>
            <a:r>
              <a:rPr lang="en-US" sz="2700" cap="none" dirty="0" smtClean="0">
                <a:solidFill>
                  <a:schemeClr val="bg2">
                    <a:lumMod val="50000"/>
                  </a:schemeClr>
                </a:solidFill>
                <a:latin typeface="Georgia" panose="02040502050405020303" pitchFamily="18" charset="0"/>
                <a:cs typeface="Arial" panose="020B0604020202020204" pitchFamily="34" charset="0"/>
              </a:rPr>
              <a:t>                the </a:t>
            </a:r>
            <a:r>
              <a:rPr lang="en-US" sz="2700" cap="none" dirty="0" err="1" smtClean="0">
                <a:solidFill>
                  <a:schemeClr val="bg2">
                    <a:lumMod val="50000"/>
                  </a:schemeClr>
                </a:solidFill>
                <a:latin typeface="Georgia" panose="02040502050405020303" pitchFamily="18" charset="0"/>
                <a:cs typeface="Arial" panose="020B0604020202020204" pitchFamily="34" charset="0"/>
              </a:rPr>
              <a:t>Gésu</a:t>
            </a:r>
            <a:r>
              <a:rPr lang="en-US" sz="2700" cap="none" dirty="0" smtClean="0">
                <a:solidFill>
                  <a:schemeClr val="bg2">
                    <a:lumMod val="50000"/>
                  </a:schemeClr>
                </a:solidFill>
                <a:latin typeface="Georgia" panose="02040502050405020303" pitchFamily="18" charset="0"/>
                <a:cs typeface="Arial" panose="020B0604020202020204" pitchFamily="34" charset="0"/>
              </a:rPr>
              <a:t> to </a:t>
            </a:r>
            <a:r>
              <a:rPr lang="en-US" sz="2700" cap="none" dirty="0">
                <a:solidFill>
                  <a:schemeClr val="bg2">
                    <a:lumMod val="50000"/>
                  </a:schemeClr>
                </a:solidFill>
                <a:latin typeface="Georgia" panose="02040502050405020303" pitchFamily="18" charset="0"/>
                <a:cs typeface="Arial" panose="020B0604020202020204" pitchFamily="34" charset="0"/>
              </a:rPr>
              <a:t>see de </a:t>
            </a:r>
            <a:r>
              <a:rPr lang="en-US" sz="2700" cap="none" dirty="0" err="1">
                <a:solidFill>
                  <a:schemeClr val="bg2">
                    <a:lumMod val="50000"/>
                  </a:schemeClr>
                </a:solidFill>
                <a:latin typeface="Georgia" panose="02040502050405020303" pitchFamily="18" charset="0"/>
                <a:cs typeface="Arial" panose="020B0604020202020204" pitchFamily="34" charset="0"/>
              </a:rPr>
              <a:t>Villefort</a:t>
            </a:r>
            <a:r>
              <a:rPr lang="en-US" sz="2700" cap="none" dirty="0">
                <a:solidFill>
                  <a:schemeClr val="bg2">
                    <a:lumMod val="50000"/>
                  </a:schemeClr>
                </a:solidFill>
                <a:latin typeface="Georgia" panose="02040502050405020303" pitchFamily="18" charset="0"/>
                <a:cs typeface="Arial" panose="020B0604020202020204" pitchFamily="34" charset="0"/>
              </a:rPr>
              <a:t>, saying that he </a:t>
            </a:r>
            <a:r>
              <a:rPr lang="en-US" sz="2700" cap="none" dirty="0" smtClean="0">
                <a:solidFill>
                  <a:schemeClr val="bg2">
                    <a:lumMod val="50000"/>
                  </a:schemeClr>
                </a:solidFill>
                <a:latin typeface="Georgia" panose="02040502050405020303" pitchFamily="18" charset="0"/>
                <a:cs typeface="Arial" panose="020B0604020202020204" pitchFamily="34" charset="0"/>
              </a:rPr>
              <a:t/>
            </a:r>
            <a:br>
              <a:rPr lang="en-US" sz="2700" cap="none" dirty="0" smtClean="0">
                <a:solidFill>
                  <a:schemeClr val="bg2">
                    <a:lumMod val="50000"/>
                  </a:schemeClr>
                </a:solidFill>
                <a:latin typeface="Georgia" panose="02040502050405020303" pitchFamily="18" charset="0"/>
                <a:cs typeface="Arial" panose="020B0604020202020204" pitchFamily="34" charset="0"/>
              </a:rPr>
            </a:br>
            <a:r>
              <a:rPr lang="en-US" sz="2700" cap="none" dirty="0">
                <a:solidFill>
                  <a:schemeClr val="bg2">
                    <a:lumMod val="50000"/>
                  </a:schemeClr>
                </a:solidFill>
                <a:latin typeface="Georgia" panose="02040502050405020303" pitchFamily="18" charset="0"/>
                <a:cs typeface="Arial" panose="020B0604020202020204" pitchFamily="34" charset="0"/>
              </a:rPr>
              <a:t> </a:t>
            </a:r>
            <a:r>
              <a:rPr lang="en-US" sz="2700" cap="none" dirty="0" smtClean="0">
                <a:solidFill>
                  <a:schemeClr val="bg2">
                    <a:lumMod val="50000"/>
                  </a:schemeClr>
                </a:solidFill>
                <a:latin typeface="Georgia" panose="02040502050405020303" pitchFamily="18" charset="0"/>
                <a:cs typeface="Arial" panose="020B0604020202020204" pitchFamily="34" charset="0"/>
              </a:rPr>
              <a:t>                was </a:t>
            </a:r>
            <a:r>
              <a:rPr lang="en-US" sz="2700" cap="none" dirty="0">
                <a:solidFill>
                  <a:schemeClr val="bg2">
                    <a:lumMod val="50000"/>
                  </a:schemeClr>
                </a:solidFill>
                <a:latin typeface="Georgia" panose="02040502050405020303" pitchFamily="18" charset="0"/>
                <a:cs typeface="Arial" panose="020B0604020202020204" pitchFamily="34" charset="0"/>
              </a:rPr>
              <a:t>restless and had been unable to sleep.  </a:t>
            </a:r>
            <a:r>
              <a:rPr lang="en-US" sz="2700" cap="none" dirty="0" smtClean="0">
                <a:solidFill>
                  <a:schemeClr val="bg2">
                    <a:lumMod val="50000"/>
                  </a:schemeClr>
                </a:solidFill>
                <a:latin typeface="Georgia" panose="02040502050405020303" pitchFamily="18" charset="0"/>
                <a:cs typeface="Arial" panose="020B0604020202020204" pitchFamily="34" charset="0"/>
              </a:rPr>
              <a:t/>
            </a:r>
            <a:br>
              <a:rPr lang="en-US" sz="2700" cap="none" dirty="0" smtClean="0">
                <a:solidFill>
                  <a:schemeClr val="bg2">
                    <a:lumMod val="50000"/>
                  </a:schemeClr>
                </a:solidFill>
                <a:latin typeface="Georgia" panose="02040502050405020303" pitchFamily="18" charset="0"/>
                <a:cs typeface="Arial" panose="020B0604020202020204" pitchFamily="34" charset="0"/>
              </a:rPr>
            </a:br>
            <a:r>
              <a:rPr lang="en-US" sz="2700" cap="none" dirty="0">
                <a:solidFill>
                  <a:schemeClr val="bg2">
                    <a:lumMod val="50000"/>
                  </a:schemeClr>
                </a:solidFill>
                <a:latin typeface="Georgia" panose="02040502050405020303" pitchFamily="18" charset="0"/>
                <a:cs typeface="Arial" panose="020B0604020202020204" pitchFamily="34" charset="0"/>
              </a:rPr>
              <a:t/>
            </a:r>
            <a:br>
              <a:rPr lang="en-US" sz="2700" cap="none" dirty="0">
                <a:solidFill>
                  <a:schemeClr val="bg2">
                    <a:lumMod val="50000"/>
                  </a:schemeClr>
                </a:solidFill>
                <a:latin typeface="Georgia" panose="02040502050405020303" pitchFamily="18" charset="0"/>
                <a:cs typeface="Arial" panose="020B0604020202020204" pitchFamily="34" charset="0"/>
              </a:rPr>
            </a:br>
            <a:r>
              <a:rPr lang="en-US" sz="2700" cap="none" dirty="0" smtClean="0">
                <a:solidFill>
                  <a:schemeClr val="bg2">
                    <a:lumMod val="50000"/>
                  </a:schemeClr>
                </a:solidFill>
                <a:latin typeface="Georgia" panose="02040502050405020303" pitchFamily="18" charset="0"/>
                <a:cs typeface="Arial" panose="020B0604020202020204" pitchFamily="34" charset="0"/>
              </a:rPr>
              <a:t>                       </a:t>
            </a:r>
            <a:r>
              <a:rPr lang="en-US" sz="2700"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De </a:t>
            </a:r>
            <a:r>
              <a:rPr lang="en-US" sz="2700" cap="none" dirty="0" err="1">
                <a:effectLst>
                  <a:outerShdw blurRad="38100" dist="38100" dir="2700000" algn="tl">
                    <a:srgbClr val="000000">
                      <a:alpha val="43137"/>
                    </a:srgbClr>
                  </a:outerShdw>
                </a:effectLst>
                <a:latin typeface="Georgia" panose="02040502050405020303" pitchFamily="18" charset="0"/>
                <a:cs typeface="Arial" panose="020B0604020202020204" pitchFamily="34" charset="0"/>
              </a:rPr>
              <a:t>Villefort</a:t>
            </a:r>
            <a:r>
              <a:rPr lang="en-US" sz="2700"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took him to the chapel of St. Ignatius </a:t>
            </a:r>
            <a:r>
              <a:rPr lang="en-US" sz="2700"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br>
              <a:rPr lang="en-US" sz="2700"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br>
            <a:r>
              <a:rPr lang="en-US" sz="2700"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700"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and </a:t>
            </a:r>
            <a:r>
              <a:rPr lang="en-US" sz="2700"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asked him to kneel down before the altar</a:t>
            </a:r>
            <a:r>
              <a:rPr lang="en-US" sz="2700"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a:t>
            </a:r>
            <a:br>
              <a:rPr lang="en-US" sz="2700"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br>
            <a:r>
              <a:rPr lang="en-US" sz="2700"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700"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However</a:t>
            </a:r>
            <a:r>
              <a:rPr lang="en-US" sz="2700"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he turned   his back with an expression </a:t>
            </a:r>
            <a:r>
              <a:rPr lang="en-US" sz="2700"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r>
            <a:br>
              <a:rPr lang="en-US" sz="2700"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br>
            <a:r>
              <a:rPr lang="en-US" sz="2700"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700"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of </a:t>
            </a:r>
            <a:r>
              <a:rPr lang="en-US" sz="2700"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unutterable repulsion.  After this he was </a:t>
            </a:r>
            <a:r>
              <a:rPr lang="en-US" sz="2700"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r>
            <a:br>
              <a:rPr lang="en-US" sz="2700"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br>
            <a:r>
              <a:rPr lang="en-US" sz="2700"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700"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with </a:t>
            </a:r>
            <a:r>
              <a:rPr lang="en-US" sz="2700"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Father </a:t>
            </a:r>
            <a:r>
              <a:rPr lang="en-US" sz="2700" cap="none" dirty="0" err="1">
                <a:effectLst>
                  <a:outerShdw blurRad="38100" dist="38100" dir="2700000" algn="tl">
                    <a:srgbClr val="000000">
                      <a:alpha val="43137"/>
                    </a:srgbClr>
                  </a:outerShdw>
                </a:effectLst>
                <a:latin typeface="Georgia" panose="02040502050405020303" pitchFamily="18" charset="0"/>
                <a:cs typeface="Arial" panose="020B0604020202020204" pitchFamily="34" charset="0"/>
              </a:rPr>
              <a:t>Rozaven</a:t>
            </a:r>
            <a:r>
              <a:rPr lang="en-US" sz="2700"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until noon.  </a:t>
            </a:r>
            <a:r>
              <a:rPr lang="en-US" b="1" cap="none" dirty="0">
                <a:solidFill>
                  <a:srgbClr val="004274"/>
                </a:solidFill>
                <a:latin typeface="Arial" panose="020B0604020202020204" pitchFamily="34" charset="0"/>
                <a:cs typeface="Arial" panose="020B0604020202020204" pitchFamily="34" charset="0"/>
              </a:rPr>
              <a:t/>
            </a:r>
            <a:br>
              <a:rPr lang="en-US" b="1" cap="none" dirty="0">
                <a:solidFill>
                  <a:srgbClr val="004274"/>
                </a:solidFill>
                <a:latin typeface="Arial" panose="020B0604020202020204" pitchFamily="34" charset="0"/>
                <a:cs typeface="Arial" panose="020B0604020202020204" pitchFamily="34" charset="0"/>
              </a:rPr>
            </a:br>
            <a:endParaRPr lang="en-US" dirty="0"/>
          </a:p>
        </p:txBody>
      </p:sp>
      <p:sp>
        <p:nvSpPr>
          <p:cNvPr id="3" name="Text Placeholder 2"/>
          <p:cNvSpPr>
            <a:spLocks noGrp="1"/>
          </p:cNvSpPr>
          <p:nvPr>
            <p:ph type="body" idx="1"/>
          </p:nvPr>
        </p:nvSpPr>
        <p:spPr>
          <a:xfrm>
            <a:off x="286328" y="5818909"/>
            <a:ext cx="2133600" cy="544946"/>
          </a:xfrm>
        </p:spPr>
        <p:txBody>
          <a:bodyPr/>
          <a:lstStyle/>
          <a:p>
            <a:pPr>
              <a:spcBef>
                <a:spcPts val="0"/>
              </a:spcBef>
              <a:spcAft>
                <a:spcPts val="0"/>
              </a:spcAft>
            </a:pPr>
            <a:r>
              <a:rPr lang="en-US" sz="1400" b="1" dirty="0" smtClean="0">
                <a:solidFill>
                  <a:schemeClr val="bg1"/>
                </a:solidFill>
              </a:rPr>
              <a:t>                   </a:t>
            </a:r>
            <a:r>
              <a:rPr lang="en-US" sz="1400" b="1" dirty="0" smtClean="0">
                <a:effectLst>
                  <a:outerShdw blurRad="38100" dist="38100" dir="2700000" algn="tl">
                    <a:srgbClr val="000000">
                      <a:alpha val="43137"/>
                    </a:srgbClr>
                  </a:outerShdw>
                </a:effectLst>
              </a:rPr>
              <a:t>Chapel</a:t>
            </a:r>
          </a:p>
          <a:p>
            <a:pPr>
              <a:spcBef>
                <a:spcPts val="0"/>
              </a:spcBef>
              <a:spcAft>
                <a:spcPts val="0"/>
              </a:spcAft>
            </a:pPr>
            <a:r>
              <a:rPr lang="en-US" sz="1400" b="1" dirty="0" smtClean="0">
                <a:effectLst>
                  <a:outerShdw blurRad="38100" dist="38100" dir="2700000" algn="tl">
                    <a:srgbClr val="000000">
                      <a:alpha val="43137"/>
                    </a:srgbClr>
                  </a:outerShdw>
                </a:effectLst>
              </a:rPr>
              <a:t>         of St. Ignatius </a:t>
            </a:r>
            <a:endParaRPr lang="en-US" sz="1400" b="1" dirty="0">
              <a:effectLst>
                <a:outerShdw blurRad="38100" dist="38100" dir="2700000" algn="tl">
                  <a:srgbClr val="000000">
                    <a:alpha val="43137"/>
                  </a:srgbClr>
                </a:outerShdw>
              </a:effectLst>
            </a:endParaRPr>
          </a:p>
        </p:txBody>
      </p:sp>
      <p:sp>
        <p:nvSpPr>
          <p:cNvPr id="5" name="Text Placeholder 4"/>
          <p:cNvSpPr>
            <a:spLocks noGrp="1"/>
          </p:cNvSpPr>
          <p:nvPr>
            <p:ph type="body" sz="quarter" idx="3"/>
          </p:nvPr>
        </p:nvSpPr>
        <p:spPr>
          <a:xfrm>
            <a:off x="9617361" y="2466110"/>
            <a:ext cx="2327562" cy="785090"/>
          </a:xfrm>
        </p:spPr>
        <p:txBody>
          <a:bodyPr/>
          <a:lstStyle/>
          <a:p>
            <a:pPr>
              <a:spcBef>
                <a:spcPts val="0"/>
              </a:spcBef>
              <a:spcAft>
                <a:spcPts val="0"/>
              </a:spcAft>
            </a:pPr>
            <a:r>
              <a:rPr lang="en-US" sz="1400" b="1" dirty="0" smtClean="0">
                <a:effectLst>
                  <a:outerShdw blurRad="38100" dist="38100" dir="2700000" algn="tl">
                    <a:srgbClr val="000000">
                      <a:alpha val="43137"/>
                    </a:srgbClr>
                  </a:outerShdw>
                </a:effectLst>
              </a:rPr>
              <a:t>The </a:t>
            </a:r>
          </a:p>
          <a:p>
            <a:pPr>
              <a:spcBef>
                <a:spcPts val="0"/>
              </a:spcBef>
              <a:spcAft>
                <a:spcPts val="0"/>
              </a:spcAft>
            </a:pPr>
            <a:r>
              <a:rPr lang="en-US" sz="1400" b="1" dirty="0" smtClean="0">
                <a:effectLst>
                  <a:outerShdw blurRad="38100" dist="38100" dir="2700000" algn="tl">
                    <a:srgbClr val="000000">
                      <a:alpha val="43137"/>
                    </a:srgbClr>
                  </a:outerShdw>
                </a:effectLst>
              </a:rPr>
              <a:t>    Jesuit Church </a:t>
            </a:r>
          </a:p>
          <a:p>
            <a:pPr>
              <a:spcBef>
                <a:spcPts val="0"/>
              </a:spcBef>
              <a:spcAft>
                <a:spcPts val="0"/>
              </a:spcAft>
            </a:pPr>
            <a:r>
              <a:rPr lang="en-US" sz="1400" b="1" dirty="0">
                <a:effectLst>
                  <a:outerShdw blurRad="38100" dist="38100" dir="2700000" algn="tl">
                    <a:srgbClr val="000000">
                      <a:alpha val="43137"/>
                    </a:srgbClr>
                  </a:outerShdw>
                </a:effectLst>
              </a:rPr>
              <a:t> </a:t>
            </a:r>
            <a:r>
              <a:rPr lang="en-US" sz="1400" b="1" dirty="0" smtClean="0">
                <a:effectLst>
                  <a:outerShdw blurRad="38100" dist="38100" dir="2700000" algn="tl">
                    <a:srgbClr val="000000">
                      <a:alpha val="43137"/>
                    </a:srgbClr>
                  </a:outerShdw>
                </a:effectLst>
              </a:rPr>
              <a:t>                    – The </a:t>
            </a:r>
            <a:r>
              <a:rPr lang="en-US" sz="1400" b="1" dirty="0" err="1" smtClean="0">
                <a:effectLst>
                  <a:outerShdw blurRad="38100" dist="38100" dir="2700000" algn="tl">
                    <a:srgbClr val="000000">
                      <a:alpha val="43137"/>
                    </a:srgbClr>
                  </a:outerShdw>
                </a:effectLst>
              </a:rPr>
              <a:t>Gésu</a:t>
            </a:r>
            <a:r>
              <a:rPr lang="en-US" sz="1400" b="1" dirty="0" smtClean="0">
                <a:effectLst>
                  <a:outerShdw blurRad="38100" dist="38100" dir="2700000" algn="tl">
                    <a:srgbClr val="000000">
                      <a:alpha val="43137"/>
                    </a:srgbClr>
                  </a:outerShdw>
                </a:effectLst>
              </a:rPr>
              <a:t> </a:t>
            </a:r>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9460341" y="410513"/>
            <a:ext cx="2377440" cy="2139695"/>
          </a:xfrm>
          <a:prstGeom prst="rect">
            <a:avLst/>
          </a:prstGeom>
          <a:ln w="19050">
            <a:solidFill>
              <a:srgbClr val="DE8400"/>
            </a:solidFill>
          </a:ln>
          <a:effectLst>
            <a:outerShdw blurRad="50800" dist="38100" dir="8100000" algn="tr" rotWithShape="0">
              <a:prstClr val="black">
                <a:alpha val="40000"/>
              </a:prstClr>
            </a:outerShdw>
          </a:effectLst>
          <a:scene3d>
            <a:camera prst="isometricOffAxis2Left"/>
            <a:lightRig rig="threePt" dir="t"/>
          </a:scene3d>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86328" y="3131128"/>
            <a:ext cx="1828800" cy="2505206"/>
          </a:xfrm>
          <a:prstGeom prst="rect">
            <a:avLst/>
          </a:prstGeom>
          <a:ln w="19050">
            <a:solidFill>
              <a:srgbClr val="DE8400"/>
            </a:solidFill>
          </a:ln>
          <a:effectLst>
            <a:outerShdw blurRad="50800" dist="38100" dir="2700000" algn="tl" rotWithShape="0">
              <a:prstClr val="black">
                <a:alpha val="40000"/>
              </a:prstClr>
            </a:outerShdw>
          </a:effectLst>
          <a:scene3d>
            <a:camera prst="perspectiveHeroicExtremeRightFacing"/>
            <a:lightRig rig="threePt" dir="t"/>
          </a:scene3d>
        </p:spPr>
      </p:pic>
    </p:spTree>
    <p:extLst>
      <p:ext uri="{BB962C8B-B14F-4D97-AF65-F5344CB8AC3E}">
        <p14:creationId xmlns:p14="http://schemas.microsoft.com/office/powerpoint/2010/main" val="2542264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055" y="-1"/>
            <a:ext cx="11391431" cy="7176655"/>
          </a:xfrm>
        </p:spPr>
        <p:txBody>
          <a:bodyPr>
            <a:normAutofit fontScale="90000"/>
          </a:bodyPr>
          <a:lstStyle/>
          <a:p>
            <a:pPr marL="182880">
              <a:spcBef>
                <a:spcPts val="0"/>
              </a:spcBef>
            </a:pPr>
            <a:r>
              <a:rPr lang="en-US" sz="2700" cap="none" dirty="0" smtClean="0">
                <a:solidFill>
                  <a:schemeClr val="bg2">
                    <a:lumMod val="50000"/>
                  </a:schemeClr>
                </a:solidFill>
                <a:latin typeface="Georgia" panose="02040502050405020303" pitchFamily="18" charset="0"/>
                <a:cs typeface="Arial" panose="020B0604020202020204" pitchFamily="34" charset="0"/>
              </a:rPr>
              <a:t>Later </a:t>
            </a:r>
            <a:r>
              <a:rPr lang="en-US" sz="2700" cap="none" dirty="0">
                <a:solidFill>
                  <a:schemeClr val="bg2">
                    <a:lumMod val="50000"/>
                  </a:schemeClr>
                </a:solidFill>
                <a:latin typeface="Georgia" panose="02040502050405020303" pitchFamily="18" charset="0"/>
                <a:cs typeface="Arial" panose="020B0604020202020204" pitchFamily="34" charset="0"/>
              </a:rPr>
              <a:t>that day Baron de Bussierre met Alphonse on the street </a:t>
            </a:r>
            <a:r>
              <a:rPr lang="en-US" sz="2700" cap="none" dirty="0" smtClean="0">
                <a:solidFill>
                  <a:schemeClr val="bg2">
                    <a:lumMod val="50000"/>
                  </a:schemeClr>
                </a:solidFill>
                <a:latin typeface="Georgia" panose="02040502050405020303" pitchFamily="18" charset="0"/>
                <a:cs typeface="Arial" panose="020B0604020202020204" pitchFamily="34" charset="0"/>
              </a:rPr>
              <a:t>and</a:t>
            </a:r>
            <a:br>
              <a:rPr lang="en-US" sz="2700" cap="none" dirty="0" smtClean="0">
                <a:solidFill>
                  <a:schemeClr val="bg2">
                    <a:lumMod val="50000"/>
                  </a:schemeClr>
                </a:solidFill>
                <a:latin typeface="Georgia" panose="02040502050405020303" pitchFamily="18" charset="0"/>
                <a:cs typeface="Arial" panose="020B0604020202020204" pitchFamily="34" charset="0"/>
              </a:rPr>
            </a:br>
            <a:r>
              <a:rPr lang="en-US" sz="2700" cap="none" dirty="0" smtClean="0">
                <a:solidFill>
                  <a:schemeClr val="bg2">
                    <a:lumMod val="50000"/>
                  </a:schemeClr>
                </a:solidFill>
                <a:latin typeface="Georgia" panose="02040502050405020303" pitchFamily="18" charset="0"/>
                <a:cs typeface="Arial" panose="020B0604020202020204" pitchFamily="34" charset="0"/>
              </a:rPr>
              <a:t>asked him </a:t>
            </a:r>
            <a:r>
              <a:rPr lang="en-US" sz="2700" cap="none" dirty="0">
                <a:solidFill>
                  <a:schemeClr val="bg2">
                    <a:lumMod val="50000"/>
                  </a:schemeClr>
                </a:solidFill>
                <a:latin typeface="Georgia" panose="02040502050405020303" pitchFamily="18" charset="0"/>
                <a:cs typeface="Arial" panose="020B0604020202020204" pitchFamily="34" charset="0"/>
              </a:rPr>
              <a:t>to accompany him to the church of </a:t>
            </a:r>
            <a:r>
              <a:rPr lang="en-US" sz="2700" cap="none" dirty="0" err="1">
                <a:solidFill>
                  <a:schemeClr val="bg2">
                    <a:lumMod val="50000"/>
                  </a:schemeClr>
                </a:solidFill>
                <a:latin typeface="Georgia" panose="02040502050405020303" pitchFamily="18" charset="0"/>
                <a:cs typeface="Arial" panose="020B0604020202020204" pitchFamily="34" charset="0"/>
              </a:rPr>
              <a:t>Sant’Andrea</a:t>
            </a:r>
            <a:r>
              <a:rPr lang="en-US" sz="2700" cap="none" dirty="0">
                <a:solidFill>
                  <a:schemeClr val="bg2">
                    <a:lumMod val="50000"/>
                  </a:schemeClr>
                </a:solidFill>
                <a:latin typeface="Georgia" panose="02040502050405020303" pitchFamily="18" charset="0"/>
                <a:cs typeface="Arial" panose="020B0604020202020204" pitchFamily="34" charset="0"/>
              </a:rPr>
              <a:t> </a:t>
            </a:r>
            <a:r>
              <a:rPr lang="en-US" sz="2700" cap="none" dirty="0" err="1" smtClean="0">
                <a:solidFill>
                  <a:schemeClr val="bg2">
                    <a:lumMod val="50000"/>
                  </a:schemeClr>
                </a:solidFill>
                <a:latin typeface="Georgia" panose="02040502050405020303" pitchFamily="18" charset="0"/>
                <a:cs typeface="Arial" panose="020B0604020202020204" pitchFamily="34" charset="0"/>
              </a:rPr>
              <a:t>delle</a:t>
            </a:r>
            <a:r>
              <a:rPr lang="en-US" sz="2700" cap="none" dirty="0" smtClean="0">
                <a:solidFill>
                  <a:schemeClr val="bg2">
                    <a:lumMod val="50000"/>
                  </a:schemeClr>
                </a:solidFill>
                <a:latin typeface="Georgia" panose="02040502050405020303" pitchFamily="18" charset="0"/>
                <a:cs typeface="Arial" panose="020B0604020202020204" pitchFamily="34" charset="0"/>
              </a:rPr>
              <a:t/>
            </a:r>
            <a:br>
              <a:rPr lang="en-US" sz="2700" cap="none" dirty="0" smtClean="0">
                <a:solidFill>
                  <a:schemeClr val="bg2">
                    <a:lumMod val="50000"/>
                  </a:schemeClr>
                </a:solidFill>
                <a:latin typeface="Georgia" panose="02040502050405020303" pitchFamily="18" charset="0"/>
                <a:cs typeface="Arial" panose="020B0604020202020204" pitchFamily="34" charset="0"/>
              </a:rPr>
            </a:br>
            <a:r>
              <a:rPr lang="en-US" sz="2700" cap="none" dirty="0" err="1" smtClean="0">
                <a:solidFill>
                  <a:schemeClr val="bg2">
                    <a:lumMod val="50000"/>
                  </a:schemeClr>
                </a:solidFill>
                <a:latin typeface="Georgia" panose="02040502050405020303" pitchFamily="18" charset="0"/>
                <a:cs typeface="Arial" panose="020B0604020202020204" pitchFamily="34" charset="0"/>
              </a:rPr>
              <a:t>Fratte</a:t>
            </a:r>
            <a:r>
              <a:rPr lang="en-US" sz="2700" cap="none" dirty="0" smtClean="0">
                <a:solidFill>
                  <a:schemeClr val="bg2">
                    <a:lumMod val="50000"/>
                  </a:schemeClr>
                </a:solidFill>
                <a:latin typeface="Georgia" panose="02040502050405020303" pitchFamily="18" charset="0"/>
                <a:cs typeface="Arial" panose="020B0604020202020204" pitchFamily="34" charset="0"/>
              </a:rPr>
              <a:t> </a:t>
            </a:r>
            <a:r>
              <a:rPr lang="en-US" sz="2700" cap="none" dirty="0">
                <a:solidFill>
                  <a:schemeClr val="bg2">
                    <a:lumMod val="50000"/>
                  </a:schemeClr>
                </a:solidFill>
                <a:latin typeface="Georgia" panose="02040502050405020303" pitchFamily="18" charset="0"/>
                <a:cs typeface="Arial" panose="020B0604020202020204" pitchFamily="34" charset="0"/>
              </a:rPr>
              <a:t>where </a:t>
            </a:r>
            <a:r>
              <a:rPr lang="en-US" sz="2700" cap="none" dirty="0" smtClean="0">
                <a:solidFill>
                  <a:schemeClr val="bg2">
                    <a:lumMod val="50000"/>
                  </a:schemeClr>
                </a:solidFill>
                <a:latin typeface="Georgia" panose="02040502050405020303" pitchFamily="18" charset="0"/>
                <a:cs typeface="Arial" panose="020B0604020202020204" pitchFamily="34" charset="0"/>
              </a:rPr>
              <a:t>the </a:t>
            </a:r>
            <a:r>
              <a:rPr lang="en-US" sz="2700" cap="none" dirty="0">
                <a:solidFill>
                  <a:schemeClr val="bg2">
                    <a:lumMod val="50000"/>
                  </a:schemeClr>
                </a:solidFill>
                <a:latin typeface="Georgia" panose="02040502050405020303" pitchFamily="18" charset="0"/>
                <a:cs typeface="Arial" panose="020B0604020202020204" pitchFamily="34" charset="0"/>
              </a:rPr>
              <a:t>Baron left him to make funeral arrangements </a:t>
            </a:r>
            <a:r>
              <a:rPr lang="en-US" sz="2700" cap="none" dirty="0" smtClean="0">
                <a:solidFill>
                  <a:schemeClr val="bg2">
                    <a:lumMod val="50000"/>
                  </a:schemeClr>
                </a:solidFill>
                <a:latin typeface="Georgia" panose="02040502050405020303" pitchFamily="18" charset="0"/>
                <a:cs typeface="Arial" panose="020B0604020202020204" pitchFamily="34" charset="0"/>
              </a:rPr>
              <a:t>for</a:t>
            </a:r>
            <a:br>
              <a:rPr lang="en-US" sz="2700" cap="none" dirty="0" smtClean="0">
                <a:solidFill>
                  <a:schemeClr val="bg2">
                    <a:lumMod val="50000"/>
                  </a:schemeClr>
                </a:solidFill>
                <a:latin typeface="Georgia" panose="02040502050405020303" pitchFamily="18" charset="0"/>
                <a:cs typeface="Arial" panose="020B0604020202020204" pitchFamily="34" charset="0"/>
              </a:rPr>
            </a:br>
            <a:r>
              <a:rPr lang="en-US" sz="2700" cap="none" dirty="0">
                <a:solidFill>
                  <a:schemeClr val="bg2">
                    <a:lumMod val="50000"/>
                  </a:schemeClr>
                </a:solidFill>
                <a:latin typeface="Georgia" panose="02040502050405020303" pitchFamily="18" charset="0"/>
                <a:cs typeface="Arial" panose="020B0604020202020204" pitchFamily="34" charset="0"/>
              </a:rPr>
              <a:t> </a:t>
            </a:r>
            <a:r>
              <a:rPr lang="en-US" sz="2700" cap="none" dirty="0" smtClean="0">
                <a:solidFill>
                  <a:schemeClr val="bg2">
                    <a:lumMod val="50000"/>
                  </a:schemeClr>
                </a:solidFill>
                <a:latin typeface="Georgia" panose="02040502050405020303" pitchFamily="18" charset="0"/>
                <a:cs typeface="Arial" panose="020B0604020202020204" pitchFamily="34" charset="0"/>
              </a:rPr>
              <a:t>a </a:t>
            </a:r>
            <a:r>
              <a:rPr lang="en-US" sz="2700" cap="none" dirty="0">
                <a:solidFill>
                  <a:schemeClr val="bg2">
                    <a:lumMod val="50000"/>
                  </a:schemeClr>
                </a:solidFill>
                <a:latin typeface="Georgia" panose="02040502050405020303" pitchFamily="18" charset="0"/>
                <a:cs typeface="Arial" panose="020B0604020202020204" pitchFamily="34" charset="0"/>
              </a:rPr>
              <a:t>friend. </a:t>
            </a:r>
            <a:r>
              <a:rPr lang="en-US" sz="2400" cap="none" dirty="0">
                <a:solidFill>
                  <a:schemeClr val="bg2">
                    <a:lumMod val="50000"/>
                  </a:schemeClr>
                </a:solidFill>
                <a:latin typeface="Georgia" panose="02040502050405020303" pitchFamily="18" charset="0"/>
                <a:cs typeface="Arial" panose="020B0604020202020204" pitchFamily="34" charset="0"/>
              </a:rPr>
              <a:t/>
            </a:r>
            <a:br>
              <a:rPr lang="en-US" sz="2400" cap="none" dirty="0">
                <a:solidFill>
                  <a:schemeClr val="bg2">
                    <a:lumMod val="50000"/>
                  </a:schemeClr>
                </a:solidFill>
                <a:latin typeface="Georgia" panose="02040502050405020303" pitchFamily="18" charset="0"/>
                <a:cs typeface="Arial" panose="020B0604020202020204" pitchFamily="34" charset="0"/>
              </a:rPr>
            </a:br>
            <a:r>
              <a:rPr lang="en-US" sz="2400" cap="none" dirty="0" smtClean="0">
                <a:solidFill>
                  <a:schemeClr val="bg2">
                    <a:lumMod val="50000"/>
                  </a:schemeClr>
                </a:solidFill>
                <a:latin typeface="Georgia" panose="02040502050405020303" pitchFamily="18" charset="0"/>
                <a:cs typeface="Arial" panose="020B0604020202020204" pitchFamily="34" charset="0"/>
              </a:rPr>
              <a:t>                                    </a:t>
            </a:r>
            <a:br>
              <a:rPr lang="en-US" sz="2400" cap="none" dirty="0" smtClean="0">
                <a:solidFill>
                  <a:schemeClr val="bg2">
                    <a:lumMod val="50000"/>
                  </a:schemeClr>
                </a:solidFill>
                <a:latin typeface="Georgia" panose="02040502050405020303" pitchFamily="18" charset="0"/>
                <a:cs typeface="Arial" panose="020B0604020202020204" pitchFamily="34" charset="0"/>
              </a:rPr>
            </a:br>
            <a:r>
              <a:rPr lang="en-US" sz="2400" cap="none" dirty="0">
                <a:solidFill>
                  <a:schemeClr val="bg2">
                    <a:lumMod val="50000"/>
                  </a:schemeClr>
                </a:solidFill>
                <a:latin typeface="Georgia" panose="02040502050405020303" pitchFamily="18" charset="0"/>
                <a:cs typeface="Arial" panose="020B0604020202020204" pitchFamily="34" charset="0"/>
              </a:rPr>
              <a:t> </a:t>
            </a:r>
            <a:r>
              <a:rPr lang="en-US" sz="2700" cap="none" dirty="0" smtClean="0">
                <a:solidFill>
                  <a:schemeClr val="bg2">
                    <a:lumMod val="50000"/>
                  </a:schemeClr>
                </a:solidFill>
                <a:latin typeface="Georgia" panose="02040502050405020303" pitchFamily="18" charset="0"/>
                <a:cs typeface="Arial" panose="020B0604020202020204" pitchFamily="34" charset="0"/>
              </a:rPr>
              <a:t>Alphonse </a:t>
            </a:r>
            <a:r>
              <a:rPr lang="en-US" sz="2700" cap="none" dirty="0">
                <a:solidFill>
                  <a:schemeClr val="bg2">
                    <a:lumMod val="50000"/>
                  </a:schemeClr>
                </a:solidFill>
                <a:latin typeface="Georgia" panose="02040502050405020303" pitchFamily="18" charset="0"/>
                <a:cs typeface="Arial" panose="020B0604020202020204" pitchFamily="34" charset="0"/>
              </a:rPr>
              <a:t>later recounts: </a:t>
            </a:r>
            <a:r>
              <a:rPr lang="en-US" sz="2400" cap="none" dirty="0">
                <a:solidFill>
                  <a:schemeClr val="bg2">
                    <a:lumMod val="50000"/>
                  </a:schemeClr>
                </a:solidFill>
                <a:latin typeface="Georgia" panose="02040502050405020303" pitchFamily="18" charset="0"/>
                <a:cs typeface="Arial" panose="020B0604020202020204" pitchFamily="34" charset="0"/>
              </a:rPr>
              <a:t/>
            </a:r>
            <a:br>
              <a:rPr lang="en-US" sz="2400" cap="none" dirty="0">
                <a:solidFill>
                  <a:schemeClr val="bg2">
                    <a:lumMod val="50000"/>
                  </a:schemeClr>
                </a:solidFill>
                <a:latin typeface="Georgia" panose="02040502050405020303" pitchFamily="18" charset="0"/>
                <a:cs typeface="Arial" panose="020B0604020202020204" pitchFamily="34" charset="0"/>
              </a:rPr>
            </a:br>
            <a:r>
              <a:rPr lang="en-US" sz="2400" cap="none" dirty="0" smtClean="0">
                <a:solidFill>
                  <a:schemeClr val="bg2">
                    <a:lumMod val="50000"/>
                  </a:schemeClr>
                </a:solidFill>
                <a:latin typeface="Georgia" panose="02040502050405020303" pitchFamily="18" charset="0"/>
                <a:cs typeface="Arial" panose="020B0604020202020204" pitchFamily="34" charset="0"/>
              </a:rPr>
              <a:t/>
            </a:r>
            <a:br>
              <a:rPr lang="en-US" sz="2400" cap="none" dirty="0" smtClean="0">
                <a:solidFill>
                  <a:schemeClr val="bg2">
                    <a:lumMod val="50000"/>
                  </a:schemeClr>
                </a:solidFill>
                <a:latin typeface="Georgia" panose="02040502050405020303" pitchFamily="18" charset="0"/>
                <a:cs typeface="Arial" panose="020B0604020202020204" pitchFamily="34" charset="0"/>
              </a:rPr>
            </a:br>
            <a:r>
              <a:rPr lang="en-US" sz="2400" cap="none" dirty="0" smtClean="0">
                <a:solidFill>
                  <a:srgbClr val="004274"/>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700"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a:t>
            </a:r>
            <a:r>
              <a:rPr lang="en-US" sz="27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As </a:t>
            </a:r>
            <a:r>
              <a:rPr lang="en-US" sz="2700" i="1"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I walked about the </a:t>
            </a:r>
            <a:r>
              <a:rPr lang="en-US" sz="27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church </a:t>
            </a:r>
            <a:r>
              <a:rPr lang="en-US" sz="2700" i="1"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I </a:t>
            </a:r>
            <a:r>
              <a:rPr lang="en-US" sz="27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was overcome </a:t>
            </a:r>
            <a:r>
              <a:rPr lang="en-US" sz="2700" i="1"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by </a:t>
            </a:r>
            <a:r>
              <a:rPr lang="en-US" sz="27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sudden agitation </a:t>
            </a:r>
            <a:br>
              <a:rPr lang="en-US" sz="27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br>
            <a:r>
              <a:rPr lang="en-US" sz="2700" i="1"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7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and I saw that </a:t>
            </a:r>
            <a:r>
              <a:rPr lang="en-US" sz="2700" i="1"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I was enveloped in a kind </a:t>
            </a:r>
            <a:r>
              <a:rPr lang="en-US" sz="27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of  veil</a:t>
            </a:r>
            <a:r>
              <a:rPr lang="en-US" sz="2700" i="1"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7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the church seemed </a:t>
            </a:r>
            <a:r>
              <a:rPr lang="en-US" sz="2700" i="1"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to me </a:t>
            </a:r>
            <a:r>
              <a:rPr lang="en-US" sz="27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to</a:t>
            </a:r>
            <a:br>
              <a:rPr lang="en-US" sz="27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br>
            <a:r>
              <a:rPr lang="en-US" sz="2700" i="1"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7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have become dark </a:t>
            </a:r>
            <a:r>
              <a:rPr lang="en-US" sz="2700" i="1"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except for a </a:t>
            </a:r>
            <a:r>
              <a:rPr lang="en-US" sz="27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single chapel where </a:t>
            </a:r>
            <a:r>
              <a:rPr lang="en-US" sz="2700" i="1"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all the </a:t>
            </a:r>
            <a:r>
              <a:rPr lang="en-US" sz="27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r>
            <a:br>
              <a:rPr lang="en-US" sz="27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br>
            <a:r>
              <a:rPr lang="en-US" sz="2700" i="1"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7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light seemed </a:t>
            </a:r>
            <a:r>
              <a:rPr lang="en-US" sz="2700" i="1"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to be concentrated. </a:t>
            </a:r>
            <a:r>
              <a:rPr lang="en-US" sz="27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Raising my eyes </a:t>
            </a:r>
            <a:br>
              <a:rPr lang="en-US" sz="27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br>
            <a:r>
              <a:rPr lang="en-US" sz="2700" i="1"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7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to </a:t>
            </a:r>
            <a:r>
              <a:rPr lang="en-US" sz="2700" i="1"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this chapel </a:t>
            </a:r>
            <a:r>
              <a:rPr lang="en-US" sz="27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radiant </a:t>
            </a:r>
            <a:r>
              <a:rPr lang="en-US" sz="2700" i="1"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with light, </a:t>
            </a:r>
            <a:r>
              <a:rPr lang="en-US" sz="27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I </a:t>
            </a:r>
            <a:r>
              <a:rPr lang="en-US" sz="2700" i="1"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saw standing </a:t>
            </a:r>
            <a:r>
              <a:rPr lang="en-US" sz="27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r>
            <a:br>
              <a:rPr lang="en-US" sz="27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br>
            <a:r>
              <a:rPr lang="en-US" sz="2700" i="1"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7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on the altar</a:t>
            </a:r>
            <a:r>
              <a:rPr lang="en-US" sz="2700" i="1"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tall, vibrant, </a:t>
            </a:r>
            <a:r>
              <a:rPr lang="en-US" sz="27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majestic</a:t>
            </a:r>
            <a:r>
              <a:rPr lang="en-US" sz="2700" i="1"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7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full </a:t>
            </a:r>
            <a:r>
              <a:rPr lang="en-US" sz="2700" i="1"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of </a:t>
            </a:r>
            <a:r>
              <a:rPr lang="en-US" sz="27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r>
            <a:br>
              <a:rPr lang="en-US" sz="27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br>
            <a:r>
              <a:rPr lang="en-US" sz="2700" i="1"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7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beauty </a:t>
            </a:r>
            <a:r>
              <a:rPr lang="en-US" sz="2700" i="1"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and mercy, </a:t>
            </a:r>
            <a:r>
              <a:rPr lang="en-US" sz="27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the Blessed Virgin </a:t>
            </a:r>
            <a:r>
              <a:rPr lang="en-US" sz="2700" i="1"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Mary </a:t>
            </a:r>
            <a:r>
              <a:rPr lang="en-US" sz="27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r>
            <a:br>
              <a:rPr lang="en-US" sz="27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br>
            <a:r>
              <a:rPr lang="en-US" sz="2700" i="1"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7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as she </a:t>
            </a:r>
            <a:r>
              <a:rPr lang="en-US" sz="2700" i="1"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is represented on </a:t>
            </a:r>
            <a:r>
              <a:rPr lang="en-US" sz="27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the Miraculous </a:t>
            </a:r>
            <a:br>
              <a:rPr lang="en-US" sz="27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br>
            <a:r>
              <a:rPr lang="en-US" sz="2700" i="1"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7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Medal of </a:t>
            </a:r>
            <a:r>
              <a:rPr lang="en-US" sz="2700" i="1"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the Immaculate Conception</a:t>
            </a:r>
            <a:r>
              <a:rPr lang="en-US" sz="27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700" i="1" cap="none" dirty="0">
                <a:solidFill>
                  <a:srgbClr val="004274"/>
                </a:solidFill>
                <a:latin typeface="Georgia" panose="02040502050405020303" pitchFamily="18" charset="0"/>
              </a:rPr>
              <a:t/>
            </a:r>
            <a:br>
              <a:rPr lang="en-US" sz="2700" i="1" cap="none" dirty="0">
                <a:solidFill>
                  <a:srgbClr val="004274"/>
                </a:solidFill>
                <a:latin typeface="Georgia" panose="02040502050405020303" pitchFamily="18" charset="0"/>
              </a:rPr>
            </a:br>
            <a:r>
              <a:rPr lang="en-US" sz="2700" cap="none" dirty="0">
                <a:latin typeface="Georgia" panose="02040502050405020303" pitchFamily="18" charset="0"/>
              </a:rPr>
              <a:t/>
            </a:r>
            <a:br>
              <a:rPr lang="en-US" sz="2700" cap="none" dirty="0">
                <a:latin typeface="Georgia" panose="02040502050405020303" pitchFamily="18" charset="0"/>
              </a:rPr>
            </a:br>
            <a:endParaRPr lang="en-US" sz="2700" cap="none" dirty="0">
              <a:latin typeface="Georgia" panose="02040502050405020303" pitchFamily="18" charset="0"/>
              <a:cs typeface="Arial" panose="020B0604020202020204" pitchFamily="34" charset="0"/>
            </a:endParaRPr>
          </a:p>
        </p:txBody>
      </p:sp>
      <p:sp>
        <p:nvSpPr>
          <p:cNvPr id="3" name="Text Placeholder 2"/>
          <p:cNvSpPr>
            <a:spLocks noGrp="1"/>
          </p:cNvSpPr>
          <p:nvPr>
            <p:ph type="body" idx="1"/>
          </p:nvPr>
        </p:nvSpPr>
        <p:spPr>
          <a:xfrm>
            <a:off x="9984509" y="-64043"/>
            <a:ext cx="2096792" cy="785090"/>
          </a:xfrm>
        </p:spPr>
        <p:txBody>
          <a:bodyPr/>
          <a:lstStyle/>
          <a:p>
            <a:pPr>
              <a:spcBef>
                <a:spcPts val="0"/>
              </a:spcBef>
              <a:spcAft>
                <a:spcPts val="0"/>
              </a:spcAft>
            </a:pPr>
            <a:r>
              <a:rPr lang="en-US" sz="1600" b="1" dirty="0" smtClean="0">
                <a:solidFill>
                  <a:schemeClr val="bg1"/>
                </a:solidFill>
                <a:effectLst>
                  <a:outerShdw blurRad="38100" dist="38100" dir="2700000" algn="tl">
                    <a:srgbClr val="000000">
                      <a:alpha val="43137"/>
                    </a:srgbClr>
                  </a:outerShdw>
                </a:effectLst>
              </a:rPr>
              <a:t>  </a:t>
            </a:r>
            <a:r>
              <a:rPr lang="en-US" sz="1600" b="1" dirty="0" err="1" smtClean="0">
                <a:effectLst>
                  <a:outerShdw blurRad="38100" dist="38100" dir="2700000" algn="tl">
                    <a:srgbClr val="000000">
                      <a:alpha val="43137"/>
                    </a:srgbClr>
                  </a:outerShdw>
                </a:effectLst>
              </a:rPr>
              <a:t>Sant</a:t>
            </a:r>
            <a:r>
              <a:rPr lang="en-US" sz="1600" b="1" dirty="0" smtClean="0">
                <a:effectLst>
                  <a:outerShdw blurRad="38100" dist="38100" dir="2700000" algn="tl">
                    <a:srgbClr val="000000">
                      <a:alpha val="43137"/>
                    </a:srgbClr>
                  </a:outerShdw>
                </a:effectLst>
              </a:rPr>
              <a:t>’ Andrea </a:t>
            </a:r>
          </a:p>
          <a:p>
            <a:pPr>
              <a:spcBef>
                <a:spcPts val="0"/>
              </a:spcBef>
              <a:spcAft>
                <a:spcPts val="0"/>
              </a:spcAft>
            </a:pPr>
            <a:r>
              <a:rPr lang="en-US" sz="1600" b="1" dirty="0" smtClean="0">
                <a:effectLst>
                  <a:outerShdw blurRad="38100" dist="38100" dir="2700000" algn="tl">
                    <a:srgbClr val="000000">
                      <a:alpha val="43137"/>
                    </a:srgbClr>
                  </a:outerShdw>
                </a:effectLst>
              </a:rPr>
              <a:t>    </a:t>
            </a:r>
            <a:r>
              <a:rPr lang="en-US" sz="1600" b="1" dirty="0" err="1" smtClean="0">
                <a:effectLst>
                  <a:outerShdw blurRad="38100" dist="38100" dir="2700000" algn="tl">
                    <a:srgbClr val="000000">
                      <a:alpha val="43137"/>
                    </a:srgbClr>
                  </a:outerShdw>
                </a:effectLst>
              </a:rPr>
              <a:t>delle</a:t>
            </a:r>
            <a:r>
              <a:rPr lang="en-US" sz="1600" b="1" dirty="0" smtClean="0">
                <a:effectLst>
                  <a:outerShdw blurRad="38100" dist="38100" dir="2700000" algn="tl">
                    <a:srgbClr val="000000">
                      <a:alpha val="43137"/>
                    </a:srgbClr>
                  </a:outerShdw>
                </a:effectLst>
              </a:rPr>
              <a:t> Fratte</a:t>
            </a:r>
            <a:endParaRPr lang="en-US" sz="1600" b="1" dirty="0">
              <a:effectLst>
                <a:outerShdw blurRad="38100" dist="38100" dir="2700000" algn="tl">
                  <a:srgbClr val="000000">
                    <a:alpha val="43137"/>
                  </a:srgbClr>
                </a:outerShdw>
              </a:effectLst>
            </a:endParaRPr>
          </a:p>
        </p:txBody>
      </p:sp>
      <p:pic>
        <p:nvPicPr>
          <p:cNvPr id="8" name="Content Placeholder 7"/>
          <p:cNvPicPr>
            <a:picLocks noGrp="1" noChangeAspect="1"/>
          </p:cNvPicPr>
          <p:nvPr>
            <p:ph sz="quarter" idx="4"/>
          </p:nvPr>
        </p:nvPicPr>
        <p:blipFill rotWithShape="1">
          <a:blip r:embed="rId2">
            <a:extLst>
              <a:ext uri="{28A0092B-C50C-407E-A947-70E740481C1C}">
                <a14:useLocalDpi xmlns:a14="http://schemas.microsoft.com/office/drawing/2010/main" val="0"/>
              </a:ext>
            </a:extLst>
          </a:blip>
          <a:srcRect l="1454" r="2838"/>
          <a:stretch/>
        </p:blipFill>
        <p:spPr>
          <a:xfrm flipH="1">
            <a:off x="252240" y="3984961"/>
            <a:ext cx="3383280" cy="2568770"/>
          </a:xfrm>
          <a:prstGeom prst="ellipse">
            <a:avLst/>
          </a:prstGeom>
          <a:ln>
            <a:noFill/>
          </a:ln>
          <a:effectLst>
            <a:softEdge rad="112500"/>
          </a:effectLst>
        </p:spPr>
      </p:pic>
      <p:pic>
        <p:nvPicPr>
          <p:cNvPr id="6" name="Content Placeholder 5"/>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2319" r="10360" b="6281"/>
          <a:stretch/>
        </p:blipFill>
        <p:spPr>
          <a:xfrm flipH="1">
            <a:off x="9703861" y="785089"/>
            <a:ext cx="2377440" cy="2478177"/>
          </a:xfrm>
          <a:prstGeom prst="ellipse">
            <a:avLst/>
          </a:prstGeom>
          <a:ln>
            <a:noFill/>
          </a:ln>
          <a:effectLst>
            <a:softEdge rad="112500"/>
          </a:effectLst>
        </p:spPr>
      </p:pic>
    </p:spTree>
    <p:extLst>
      <p:ext uri="{BB962C8B-B14F-4D97-AF65-F5344CB8AC3E}">
        <p14:creationId xmlns:p14="http://schemas.microsoft.com/office/powerpoint/2010/main" val="59263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399" b="2399"/>
          <a:stretch>
            <a:fillRect/>
          </a:stretch>
        </p:blipFill>
        <p:spPr>
          <a:xfrm>
            <a:off x="9388284" y="377069"/>
            <a:ext cx="2468880" cy="3308691"/>
          </a:xfrm>
          <a:prstGeom prst="ellipse">
            <a:avLst/>
          </a:prstGeom>
          <a:ln>
            <a:noFill/>
          </a:ln>
          <a:effectLst>
            <a:outerShdw blurRad="63500" sx="102000" sy="102000" algn="ctr" rotWithShape="0">
              <a:prstClr val="black">
                <a:alpha val="40000"/>
              </a:prstClr>
            </a:outerShdw>
            <a:softEdge rad="112500"/>
          </a:effectLst>
        </p:spPr>
      </p:pic>
      <p:sp>
        <p:nvSpPr>
          <p:cNvPr id="4" name="Text Placeholder 3"/>
          <p:cNvSpPr>
            <a:spLocks noGrp="1"/>
          </p:cNvSpPr>
          <p:nvPr>
            <p:ph type="body" sz="half" idx="2"/>
          </p:nvPr>
        </p:nvSpPr>
        <p:spPr>
          <a:xfrm>
            <a:off x="272904" y="62524"/>
            <a:ext cx="8917277" cy="6689968"/>
          </a:xfrm>
        </p:spPr>
        <p:txBody>
          <a:bodyPr>
            <a:normAutofit fontScale="62500" lnSpcReduction="20000"/>
          </a:bodyPr>
          <a:lstStyle/>
          <a:p>
            <a:pPr algn="just">
              <a:lnSpc>
                <a:spcPct val="150000"/>
              </a:lnSpc>
              <a:spcBef>
                <a:spcPts val="0"/>
              </a:spcBef>
              <a:spcAft>
                <a:spcPts val="0"/>
              </a:spcAft>
            </a:pPr>
            <a:endParaRPr lang="en-US" sz="1400" b="1" cap="all" dirty="0" smtClean="0">
              <a:solidFill>
                <a:srgbClr val="002060"/>
              </a:solidFill>
              <a:latin typeface="Arial" panose="020B0604020202020204" pitchFamily="34" charset="0"/>
              <a:cs typeface="Arial" panose="020B0604020202020204" pitchFamily="34" charset="0"/>
            </a:endParaRPr>
          </a:p>
          <a:p>
            <a:pPr algn="ctr">
              <a:lnSpc>
                <a:spcPct val="150000"/>
              </a:lnSpc>
              <a:spcBef>
                <a:spcPts val="0"/>
              </a:spcBef>
              <a:spcAft>
                <a:spcPts val="0"/>
              </a:spcAft>
            </a:pPr>
            <a:r>
              <a:rPr lang="en-US" sz="3800" dirty="0" smtClean="0">
                <a:solidFill>
                  <a:schemeClr val="bg2">
                    <a:lumMod val="50000"/>
                  </a:schemeClr>
                </a:solidFill>
                <a:latin typeface="Georgia" panose="02040502050405020303" pitchFamily="18" charset="0"/>
                <a:cs typeface="Arial" panose="020B0604020202020204" pitchFamily="34" charset="0"/>
              </a:rPr>
              <a:t>Upon </a:t>
            </a:r>
            <a:r>
              <a:rPr lang="en-US" sz="3800" dirty="0">
                <a:solidFill>
                  <a:schemeClr val="bg2">
                    <a:lumMod val="50000"/>
                  </a:schemeClr>
                </a:solidFill>
                <a:latin typeface="Georgia" panose="02040502050405020303" pitchFamily="18" charset="0"/>
                <a:cs typeface="Arial" panose="020B0604020202020204" pitchFamily="34" charset="0"/>
              </a:rPr>
              <a:t>his return to the church de Bussierre </a:t>
            </a:r>
            <a:endParaRPr lang="en-US" sz="3800" dirty="0" smtClean="0">
              <a:solidFill>
                <a:schemeClr val="bg2">
                  <a:lumMod val="50000"/>
                </a:schemeClr>
              </a:solidFill>
              <a:latin typeface="Georgia" panose="02040502050405020303" pitchFamily="18" charset="0"/>
              <a:cs typeface="Arial" panose="020B0604020202020204" pitchFamily="34" charset="0"/>
            </a:endParaRPr>
          </a:p>
          <a:p>
            <a:pPr algn="ctr">
              <a:lnSpc>
                <a:spcPct val="150000"/>
              </a:lnSpc>
              <a:spcBef>
                <a:spcPts val="0"/>
              </a:spcBef>
              <a:spcAft>
                <a:spcPts val="0"/>
              </a:spcAft>
            </a:pPr>
            <a:r>
              <a:rPr lang="en-US" sz="3800" dirty="0" smtClean="0">
                <a:solidFill>
                  <a:schemeClr val="bg2">
                    <a:lumMod val="50000"/>
                  </a:schemeClr>
                </a:solidFill>
                <a:latin typeface="Georgia" panose="02040502050405020303" pitchFamily="18" charset="0"/>
                <a:cs typeface="Arial" panose="020B0604020202020204" pitchFamily="34" charset="0"/>
              </a:rPr>
              <a:t>found </a:t>
            </a:r>
            <a:r>
              <a:rPr lang="en-US" sz="3800" dirty="0">
                <a:solidFill>
                  <a:schemeClr val="bg2">
                    <a:lumMod val="50000"/>
                  </a:schemeClr>
                </a:solidFill>
                <a:latin typeface="Georgia" panose="02040502050405020303" pitchFamily="18" charset="0"/>
                <a:cs typeface="Arial" panose="020B0604020202020204" pitchFamily="34" charset="0"/>
              </a:rPr>
              <a:t>Alphonse on his knees, overcome with tears. </a:t>
            </a:r>
            <a:endParaRPr lang="en-US" sz="3800" dirty="0" smtClean="0">
              <a:solidFill>
                <a:schemeClr val="bg2">
                  <a:lumMod val="50000"/>
                </a:schemeClr>
              </a:solidFill>
              <a:latin typeface="Georgia" panose="02040502050405020303" pitchFamily="18" charset="0"/>
              <a:cs typeface="Arial" panose="020B0604020202020204" pitchFamily="34" charset="0"/>
            </a:endParaRPr>
          </a:p>
          <a:p>
            <a:pPr algn="ctr">
              <a:lnSpc>
                <a:spcPct val="150000"/>
              </a:lnSpc>
              <a:spcBef>
                <a:spcPts val="3000"/>
              </a:spcBef>
              <a:spcAft>
                <a:spcPts val="0"/>
              </a:spcAft>
            </a:pPr>
            <a:r>
              <a:rPr lang="en-US" sz="3800" dirty="0" smtClean="0">
                <a:solidFill>
                  <a:schemeClr val="bg2">
                    <a:lumMod val="50000"/>
                  </a:schemeClr>
                </a:solidFill>
                <a:latin typeface="Georgia" panose="02040502050405020303" pitchFamily="18" charset="0"/>
                <a:cs typeface="Arial" panose="020B0604020202020204" pitchFamily="34" charset="0"/>
              </a:rPr>
              <a:t>To </a:t>
            </a:r>
            <a:r>
              <a:rPr lang="en-US" sz="3800" dirty="0">
                <a:solidFill>
                  <a:schemeClr val="bg2">
                    <a:lumMod val="50000"/>
                  </a:schemeClr>
                </a:solidFill>
                <a:latin typeface="Georgia" panose="02040502050405020303" pitchFamily="18" charset="0"/>
                <a:cs typeface="Arial" panose="020B0604020202020204" pitchFamily="34" charset="0"/>
              </a:rPr>
              <a:t>the Baron’s question:  </a:t>
            </a:r>
            <a:endParaRPr lang="en-US" sz="3800" dirty="0" smtClean="0">
              <a:solidFill>
                <a:schemeClr val="bg2">
                  <a:lumMod val="50000"/>
                </a:schemeClr>
              </a:solidFill>
              <a:latin typeface="Georgia" panose="02040502050405020303" pitchFamily="18" charset="0"/>
              <a:cs typeface="Arial" panose="020B0604020202020204" pitchFamily="34" charset="0"/>
            </a:endParaRPr>
          </a:p>
          <a:p>
            <a:pPr algn="ctr">
              <a:lnSpc>
                <a:spcPct val="150000"/>
              </a:lnSpc>
              <a:spcBef>
                <a:spcPts val="0"/>
              </a:spcBef>
            </a:pPr>
            <a:r>
              <a:rPr lang="en-US" sz="3800" i="1"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a:t>
            </a:r>
            <a:r>
              <a:rPr lang="en-US" sz="3800" i="1"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What did you see?” </a:t>
            </a:r>
            <a:endParaRPr lang="en-US" sz="3800" i="1"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a:p>
            <a:pPr algn="ctr">
              <a:lnSpc>
                <a:spcPct val="150000"/>
              </a:lnSpc>
              <a:spcBef>
                <a:spcPts val="1200"/>
              </a:spcBef>
              <a:spcAft>
                <a:spcPts val="0"/>
              </a:spcAft>
            </a:pPr>
            <a:r>
              <a:rPr lang="en-US" sz="3800" dirty="0" smtClean="0">
                <a:solidFill>
                  <a:schemeClr val="bg2">
                    <a:lumMod val="50000"/>
                  </a:schemeClr>
                </a:solidFill>
                <a:latin typeface="Georgia" panose="02040502050405020303" pitchFamily="18" charset="0"/>
                <a:cs typeface="Arial" panose="020B0604020202020204" pitchFamily="34" charset="0"/>
              </a:rPr>
              <a:t>Alphonse </a:t>
            </a:r>
            <a:r>
              <a:rPr lang="en-US" sz="3800" dirty="0">
                <a:solidFill>
                  <a:schemeClr val="bg2">
                    <a:lumMod val="50000"/>
                  </a:schemeClr>
                </a:solidFill>
                <a:latin typeface="Georgia" panose="02040502050405020303" pitchFamily="18" charset="0"/>
                <a:cs typeface="Arial" panose="020B0604020202020204" pitchFamily="34" charset="0"/>
              </a:rPr>
              <a:t>responded: </a:t>
            </a:r>
            <a:endParaRPr lang="en-US" sz="3800" dirty="0" smtClean="0">
              <a:solidFill>
                <a:schemeClr val="bg2">
                  <a:lumMod val="50000"/>
                </a:schemeClr>
              </a:solidFill>
              <a:latin typeface="Georgia" panose="02040502050405020303" pitchFamily="18" charset="0"/>
              <a:cs typeface="Arial" panose="020B0604020202020204" pitchFamily="34" charset="0"/>
            </a:endParaRPr>
          </a:p>
          <a:p>
            <a:pPr algn="ctr">
              <a:lnSpc>
                <a:spcPct val="150000"/>
              </a:lnSpc>
              <a:spcBef>
                <a:spcPts val="0"/>
              </a:spcBef>
              <a:spcAft>
                <a:spcPts val="0"/>
              </a:spcAft>
            </a:pPr>
            <a:r>
              <a:rPr lang="en-US" sz="3800" i="1"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a:t>
            </a:r>
            <a:r>
              <a:rPr lang="en-US" sz="3800" i="1"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I cannot tell you. Take me to a confessor </a:t>
            </a:r>
            <a:endParaRPr lang="en-US" sz="3800" i="1"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a:p>
            <a:pPr algn="ctr">
              <a:lnSpc>
                <a:spcPct val="150000"/>
              </a:lnSpc>
              <a:spcBef>
                <a:spcPts val="0"/>
              </a:spcBef>
              <a:spcAft>
                <a:spcPts val="0"/>
              </a:spcAft>
            </a:pPr>
            <a:r>
              <a:rPr lang="en-US" sz="3800" i="1"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and </a:t>
            </a:r>
            <a:r>
              <a:rPr lang="en-US" sz="3800" i="1"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I shall tell him on my knees if he will permit it.” </a:t>
            </a:r>
            <a:endParaRPr lang="en-US" sz="3800" i="1"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a:p>
            <a:pPr algn="ctr">
              <a:lnSpc>
                <a:spcPct val="150000"/>
              </a:lnSpc>
              <a:spcBef>
                <a:spcPts val="1200"/>
              </a:spcBef>
              <a:spcAft>
                <a:spcPts val="0"/>
              </a:spcAft>
            </a:pPr>
            <a:endParaRPr lang="en-US" sz="3800" dirty="0" smtClean="0">
              <a:solidFill>
                <a:srgbClr val="002060"/>
              </a:solidFill>
              <a:latin typeface="Georgia" panose="02040502050405020303" pitchFamily="18" charset="0"/>
              <a:cs typeface="Arial" panose="020B0604020202020204" pitchFamily="34" charset="0"/>
            </a:endParaRPr>
          </a:p>
          <a:p>
            <a:pPr algn="ctr">
              <a:lnSpc>
                <a:spcPct val="150000"/>
              </a:lnSpc>
              <a:spcBef>
                <a:spcPts val="1200"/>
              </a:spcBef>
              <a:spcAft>
                <a:spcPts val="0"/>
              </a:spcAft>
            </a:pPr>
            <a:r>
              <a:rPr lang="en-US" sz="3800" dirty="0" smtClean="0">
                <a:solidFill>
                  <a:schemeClr val="bg2">
                    <a:lumMod val="50000"/>
                  </a:schemeClr>
                </a:solidFill>
                <a:latin typeface="Georgia" panose="02040502050405020303" pitchFamily="18" charset="0"/>
                <a:cs typeface="Arial" panose="020B0604020202020204" pitchFamily="34" charset="0"/>
              </a:rPr>
              <a:t>Alphonse later </a:t>
            </a:r>
            <a:r>
              <a:rPr lang="en-US" sz="3800" dirty="0">
                <a:solidFill>
                  <a:schemeClr val="bg2">
                    <a:lumMod val="50000"/>
                  </a:schemeClr>
                </a:solidFill>
                <a:latin typeface="Georgia" panose="02040502050405020303" pitchFamily="18" charset="0"/>
                <a:cs typeface="Arial" panose="020B0604020202020204" pitchFamily="34" charset="0"/>
              </a:rPr>
              <a:t>relates</a:t>
            </a:r>
            <a:r>
              <a:rPr lang="en-US" sz="3800" dirty="0">
                <a:solidFill>
                  <a:srgbClr val="002060"/>
                </a:solidFill>
                <a:latin typeface="Georgia" panose="02040502050405020303" pitchFamily="18" charset="0"/>
                <a:cs typeface="Arial" panose="020B0604020202020204" pitchFamily="34" charset="0"/>
              </a:rPr>
              <a:t>: </a:t>
            </a:r>
            <a:endParaRPr lang="en-US" sz="3800" dirty="0" smtClean="0">
              <a:solidFill>
                <a:srgbClr val="002060"/>
              </a:solidFill>
              <a:latin typeface="Georgia" panose="02040502050405020303" pitchFamily="18" charset="0"/>
              <a:cs typeface="Arial" panose="020B0604020202020204" pitchFamily="34" charset="0"/>
            </a:endParaRPr>
          </a:p>
          <a:p>
            <a:pPr algn="ctr">
              <a:lnSpc>
                <a:spcPct val="150000"/>
              </a:lnSpc>
              <a:spcBef>
                <a:spcPts val="0"/>
              </a:spcBef>
              <a:spcAft>
                <a:spcPts val="0"/>
              </a:spcAft>
            </a:pPr>
            <a:r>
              <a:rPr lang="en-US" sz="3800" i="1"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a:t>
            </a:r>
            <a:r>
              <a:rPr lang="en-US" sz="3800" i="1"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He took me to the </a:t>
            </a:r>
            <a:r>
              <a:rPr lang="en-US" sz="3800" i="1"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Gésu to </a:t>
            </a:r>
            <a:r>
              <a:rPr lang="en-US" sz="3800" i="1"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Father de </a:t>
            </a:r>
            <a:r>
              <a:rPr lang="en-US" sz="3800" i="1"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Villefort</a:t>
            </a:r>
          </a:p>
          <a:p>
            <a:pPr algn="ctr">
              <a:lnSpc>
                <a:spcPct val="150000"/>
              </a:lnSpc>
              <a:spcBef>
                <a:spcPts val="0"/>
              </a:spcBef>
              <a:spcAft>
                <a:spcPts val="0"/>
              </a:spcAft>
            </a:pPr>
            <a:r>
              <a:rPr lang="en-US" sz="3800" i="1"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to </a:t>
            </a:r>
            <a:r>
              <a:rPr lang="en-US" sz="3800" i="1"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whom I described the </a:t>
            </a:r>
            <a:r>
              <a:rPr lang="en-US" sz="3800" i="1"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event.”</a:t>
            </a:r>
            <a:endParaRPr lang="en-US" sz="3800" i="1"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a:p>
            <a:endParaRPr lang="en-US" sz="3800" dirty="0">
              <a:solidFill>
                <a:srgbClr val="002060"/>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20456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1000"/>
                                        <p:tgtEl>
                                          <p:spTgt spid="4">
                                            <p:txEl>
                                              <p:pRg st="4" end="4"/>
                                            </p:txEl>
                                          </p:spTgt>
                                        </p:tgtEl>
                                      </p:cBhvr>
                                    </p:animEffect>
                                    <p:anim calcmode="lin" valueType="num">
                                      <p:cBhvr>
                                        <p:cTn id="1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1000"/>
                                        <p:tgtEl>
                                          <p:spTgt spid="4">
                                            <p:txEl>
                                              <p:pRg st="5" end="5"/>
                                            </p:txEl>
                                          </p:spTgt>
                                        </p:tgtEl>
                                      </p:cBhvr>
                                    </p:animEffect>
                                    <p:anim calcmode="lin" valueType="num">
                                      <p:cBhvr>
                                        <p:cTn id="1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1000"/>
                                        <p:tgtEl>
                                          <p:spTgt spid="4">
                                            <p:txEl>
                                              <p:pRg st="6" end="6"/>
                                            </p:txEl>
                                          </p:spTgt>
                                        </p:tgtEl>
                                      </p:cBhvr>
                                    </p:animEffect>
                                    <p:anim calcmode="lin" valueType="num">
                                      <p:cBhvr>
                                        <p:cTn id="2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1000"/>
                                        <p:tgtEl>
                                          <p:spTgt spid="4">
                                            <p:txEl>
                                              <p:pRg st="7" end="7"/>
                                            </p:txEl>
                                          </p:spTgt>
                                        </p:tgtEl>
                                      </p:cBhvr>
                                    </p:animEffect>
                                    <p:anim calcmode="lin" valueType="num">
                                      <p:cBhvr>
                                        <p:cTn id="28"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7" end="7"/>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fade">
                                      <p:cBhvr>
                                        <p:cTn id="32" dur="1000"/>
                                        <p:tgtEl>
                                          <p:spTgt spid="4">
                                            <p:txEl>
                                              <p:pRg st="9" end="9"/>
                                            </p:txEl>
                                          </p:spTgt>
                                        </p:tgtEl>
                                      </p:cBhvr>
                                    </p:animEffect>
                                    <p:anim calcmode="lin" valueType="num">
                                      <p:cBhvr>
                                        <p:cTn id="33"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9" end="9"/>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fade">
                                      <p:cBhvr>
                                        <p:cTn id="37" dur="1000"/>
                                        <p:tgtEl>
                                          <p:spTgt spid="4">
                                            <p:txEl>
                                              <p:pRg st="10" end="10"/>
                                            </p:txEl>
                                          </p:spTgt>
                                        </p:tgtEl>
                                      </p:cBhvr>
                                    </p:animEffect>
                                    <p:anim calcmode="lin" valueType="num">
                                      <p:cBhvr>
                                        <p:cTn id="38"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10" end="10"/>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
                                            <p:txEl>
                                              <p:pRg st="11" end="11"/>
                                            </p:txEl>
                                          </p:spTgt>
                                        </p:tgtEl>
                                        <p:attrNameLst>
                                          <p:attrName>style.visibility</p:attrName>
                                        </p:attrNameLst>
                                      </p:cBhvr>
                                      <p:to>
                                        <p:strVal val="visible"/>
                                      </p:to>
                                    </p:set>
                                    <p:animEffect transition="in" filter="fade">
                                      <p:cBhvr>
                                        <p:cTn id="42" dur="1000"/>
                                        <p:tgtEl>
                                          <p:spTgt spid="4">
                                            <p:txEl>
                                              <p:pRg st="11" end="11"/>
                                            </p:txEl>
                                          </p:spTgt>
                                        </p:tgtEl>
                                      </p:cBhvr>
                                    </p:animEffect>
                                    <p:anim calcmode="lin" valueType="num">
                                      <p:cBhvr>
                                        <p:cTn id="43"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1" y="0"/>
            <a:ext cx="10937102" cy="6858000"/>
          </a:xfrm>
        </p:spPr>
        <p:txBody>
          <a:bodyPr>
            <a:normAutofit/>
          </a:bodyPr>
          <a:lstStyle/>
          <a:p>
            <a:pPr>
              <a:spcBef>
                <a:spcPts val="1200"/>
              </a:spcBef>
              <a:spcAft>
                <a:spcPts val="1200"/>
              </a:spcAft>
            </a:pPr>
            <a:r>
              <a:rPr lang="en-US" sz="1700" b="1" cap="none" dirty="0" smtClean="0">
                <a:solidFill>
                  <a:srgbClr val="004274"/>
                </a:solidFill>
                <a:latin typeface="Arial" panose="020B0604020202020204" pitchFamily="34" charset="0"/>
                <a:cs typeface="Arial" panose="020B0604020202020204" pitchFamily="34" charset="0"/>
              </a:rPr>
              <a:t/>
            </a:r>
            <a:br>
              <a:rPr lang="en-US" sz="1700" b="1" cap="none" dirty="0" smtClean="0">
                <a:solidFill>
                  <a:srgbClr val="004274"/>
                </a:solidFill>
                <a:latin typeface="Arial" panose="020B0604020202020204" pitchFamily="34" charset="0"/>
                <a:cs typeface="Arial" panose="020B0604020202020204" pitchFamily="34" charset="0"/>
              </a:rPr>
            </a:br>
            <a:r>
              <a:rPr lang="en-US" sz="1700" b="1" cap="none" dirty="0" smtClean="0">
                <a:solidFill>
                  <a:srgbClr val="004274"/>
                </a:solidFill>
                <a:latin typeface="Arial" panose="020B0604020202020204" pitchFamily="34" charset="0"/>
                <a:cs typeface="Arial" panose="020B0604020202020204" pitchFamily="34" charset="0"/>
              </a:rPr>
              <a:t>           </a:t>
            </a:r>
            <a:r>
              <a:rPr lang="en-US" sz="2400" cap="none" dirty="0" smtClean="0">
                <a:solidFill>
                  <a:srgbClr val="004274"/>
                </a:solidFill>
                <a:latin typeface="Georgia" panose="02040502050405020303" pitchFamily="18" charset="0"/>
                <a:cs typeface="Arial" panose="020B0604020202020204" pitchFamily="34" charset="0"/>
              </a:rPr>
              <a:t>After his experience at </a:t>
            </a:r>
            <a:r>
              <a:rPr lang="en-US" sz="2400" cap="none" dirty="0" err="1" smtClean="0">
                <a:solidFill>
                  <a:srgbClr val="004274"/>
                </a:solidFill>
                <a:latin typeface="Georgia" panose="02040502050405020303" pitchFamily="18" charset="0"/>
                <a:cs typeface="Arial" panose="020B0604020202020204" pitchFamily="34" charset="0"/>
              </a:rPr>
              <a:t>Sant</a:t>
            </a:r>
            <a:r>
              <a:rPr lang="en-US" sz="2400" cap="none" dirty="0" smtClean="0">
                <a:solidFill>
                  <a:srgbClr val="004274"/>
                </a:solidFill>
                <a:latin typeface="Georgia" panose="02040502050405020303" pitchFamily="18" charset="0"/>
                <a:cs typeface="Arial" panose="020B0604020202020204" pitchFamily="34" charset="0"/>
              </a:rPr>
              <a:t>’ Andrea </a:t>
            </a:r>
            <a:r>
              <a:rPr lang="en-US" sz="2400" cap="none" dirty="0" err="1" smtClean="0">
                <a:solidFill>
                  <a:srgbClr val="004274"/>
                </a:solidFill>
                <a:latin typeface="Georgia" panose="02040502050405020303" pitchFamily="18" charset="0"/>
                <a:cs typeface="Arial" panose="020B0604020202020204" pitchFamily="34" charset="0"/>
              </a:rPr>
              <a:t>delle</a:t>
            </a:r>
            <a:r>
              <a:rPr lang="en-US" sz="2400" cap="none" dirty="0" smtClean="0">
                <a:solidFill>
                  <a:srgbClr val="004274"/>
                </a:solidFill>
                <a:latin typeface="Georgia" panose="02040502050405020303" pitchFamily="18" charset="0"/>
                <a:cs typeface="Arial" panose="020B0604020202020204" pitchFamily="34" charset="0"/>
              </a:rPr>
              <a:t> </a:t>
            </a:r>
            <a:r>
              <a:rPr lang="en-US" sz="2400" cap="none" dirty="0" err="1" smtClean="0">
                <a:solidFill>
                  <a:srgbClr val="004274"/>
                </a:solidFill>
                <a:latin typeface="Georgia" panose="02040502050405020303" pitchFamily="18" charset="0"/>
                <a:cs typeface="Arial" panose="020B0604020202020204" pitchFamily="34" charset="0"/>
              </a:rPr>
              <a:t>Fratte</a:t>
            </a:r>
            <a:r>
              <a:rPr lang="en-US" sz="2400" cap="small" dirty="0" smtClean="0">
                <a:solidFill>
                  <a:srgbClr val="004274"/>
                </a:solidFill>
                <a:latin typeface="Georgia" panose="02040502050405020303" pitchFamily="18" charset="0"/>
                <a:cs typeface="Arial" panose="020B0604020202020204" pitchFamily="34" charset="0"/>
              </a:rPr>
              <a:t/>
            </a:r>
            <a:br>
              <a:rPr lang="en-US" sz="2400" cap="small" dirty="0" smtClean="0">
                <a:solidFill>
                  <a:srgbClr val="004274"/>
                </a:solidFill>
                <a:latin typeface="Georgia" panose="02040502050405020303" pitchFamily="18" charset="0"/>
                <a:cs typeface="Arial" panose="020B0604020202020204" pitchFamily="34" charset="0"/>
              </a:rPr>
            </a:br>
            <a:r>
              <a:rPr lang="en-US" sz="2400" cap="small" dirty="0" smtClean="0">
                <a:solidFill>
                  <a:srgbClr val="004274"/>
                </a:solidFill>
                <a:latin typeface="Georgia" panose="02040502050405020303" pitchFamily="18" charset="0"/>
                <a:cs typeface="Arial" panose="020B0604020202020204" pitchFamily="34" charset="0"/>
              </a:rPr>
              <a:t>         </a:t>
            </a:r>
            <a:r>
              <a:rPr lang="en-US" sz="2400" cap="none" dirty="0" smtClean="0">
                <a:solidFill>
                  <a:srgbClr val="004274"/>
                </a:solidFill>
                <a:latin typeface="Georgia" panose="02040502050405020303" pitchFamily="18" charset="0"/>
                <a:cs typeface="Arial" panose="020B0604020202020204" pitchFamily="34" charset="0"/>
              </a:rPr>
              <a:t>Alphonse said that he saw Mary as she is</a:t>
            </a:r>
            <a:br>
              <a:rPr lang="en-US" sz="2400" cap="none" dirty="0" smtClean="0">
                <a:solidFill>
                  <a:srgbClr val="004274"/>
                </a:solidFill>
                <a:latin typeface="Georgia" panose="02040502050405020303" pitchFamily="18" charset="0"/>
                <a:cs typeface="Arial" panose="020B0604020202020204" pitchFamily="34" charset="0"/>
              </a:rPr>
            </a:br>
            <a:r>
              <a:rPr lang="en-US" sz="2400" cap="none" dirty="0" smtClean="0">
                <a:solidFill>
                  <a:srgbClr val="004274"/>
                </a:solidFill>
                <a:latin typeface="Georgia" panose="02040502050405020303" pitchFamily="18" charset="0"/>
                <a:cs typeface="Arial" panose="020B0604020202020204" pitchFamily="34" charset="0"/>
              </a:rPr>
              <a:t>         represented on the miraculous medal. </a:t>
            </a:r>
            <a:br>
              <a:rPr lang="en-US" sz="2400" cap="none" dirty="0" smtClean="0">
                <a:solidFill>
                  <a:srgbClr val="004274"/>
                </a:solidFill>
                <a:latin typeface="Georgia" panose="02040502050405020303" pitchFamily="18" charset="0"/>
                <a:cs typeface="Arial" panose="020B0604020202020204" pitchFamily="34" charset="0"/>
              </a:rPr>
            </a:br>
            <a:r>
              <a:rPr lang="en-US" sz="2400" cap="none" dirty="0" smtClean="0">
                <a:solidFill>
                  <a:srgbClr val="004274"/>
                </a:solidFill>
                <a:latin typeface="Georgia" panose="02040502050405020303" pitchFamily="18" charset="0"/>
                <a:cs typeface="Arial" panose="020B0604020202020204" pitchFamily="34" charset="0"/>
              </a:rPr>
              <a:t>         However when he later spoke of the ‘event’ he</a:t>
            </a:r>
            <a:br>
              <a:rPr lang="en-US" sz="2400" cap="none" dirty="0" smtClean="0">
                <a:solidFill>
                  <a:srgbClr val="004274"/>
                </a:solidFill>
                <a:latin typeface="Georgia" panose="02040502050405020303" pitchFamily="18" charset="0"/>
                <a:cs typeface="Arial" panose="020B0604020202020204" pitchFamily="34" charset="0"/>
              </a:rPr>
            </a:br>
            <a:r>
              <a:rPr lang="en-US" sz="2400" cap="none" dirty="0" smtClean="0">
                <a:solidFill>
                  <a:srgbClr val="004274"/>
                </a:solidFill>
                <a:latin typeface="Georgia" panose="02040502050405020303" pitchFamily="18" charset="0"/>
                <a:cs typeface="Arial" panose="020B0604020202020204" pitchFamily="34" charset="0"/>
              </a:rPr>
              <a:t>         rarely recalled his experience in this way. </a:t>
            </a:r>
            <a:r>
              <a:rPr lang="en-US" sz="2400" cap="small" dirty="0" smtClean="0">
                <a:solidFill>
                  <a:srgbClr val="004274"/>
                </a:solidFill>
                <a:latin typeface="Georgia" panose="02040502050405020303" pitchFamily="18" charset="0"/>
                <a:cs typeface="Arial" panose="020B0604020202020204" pitchFamily="34" charset="0"/>
              </a:rPr>
              <a:t/>
            </a:r>
            <a:br>
              <a:rPr lang="en-US" sz="2400" cap="small" dirty="0" smtClean="0">
                <a:solidFill>
                  <a:srgbClr val="004274"/>
                </a:solidFill>
                <a:latin typeface="Georgia" panose="02040502050405020303" pitchFamily="18" charset="0"/>
                <a:cs typeface="Arial" panose="020B0604020202020204" pitchFamily="34" charset="0"/>
              </a:rPr>
            </a:br>
            <a:r>
              <a:rPr lang="en-US" sz="2400" cap="small" dirty="0" smtClean="0">
                <a:solidFill>
                  <a:srgbClr val="004274"/>
                </a:solidFill>
                <a:latin typeface="Georgia" panose="02040502050405020303" pitchFamily="18" charset="0"/>
                <a:cs typeface="Arial" panose="020B0604020202020204" pitchFamily="34" charset="0"/>
              </a:rPr>
              <a:t/>
            </a:r>
            <a:br>
              <a:rPr lang="en-US" sz="2400" cap="small" dirty="0" smtClean="0">
                <a:solidFill>
                  <a:srgbClr val="004274"/>
                </a:solidFill>
                <a:latin typeface="Georgia" panose="02040502050405020303" pitchFamily="18" charset="0"/>
                <a:cs typeface="Arial" panose="020B0604020202020204" pitchFamily="34" charset="0"/>
              </a:rPr>
            </a:br>
            <a:r>
              <a:rPr lang="en-US" sz="1700" cap="small" dirty="0" smtClean="0">
                <a:solidFill>
                  <a:srgbClr val="004274"/>
                </a:solidFill>
                <a:latin typeface="Georgia" panose="02040502050405020303" pitchFamily="18" charset="0"/>
                <a:cs typeface="Arial" panose="020B0604020202020204" pitchFamily="34" charset="0"/>
              </a:rPr>
              <a:t/>
            </a:r>
            <a:br>
              <a:rPr lang="en-US" sz="1700" cap="small" dirty="0" smtClean="0">
                <a:solidFill>
                  <a:srgbClr val="004274"/>
                </a:solidFill>
                <a:latin typeface="Georgia" panose="02040502050405020303" pitchFamily="18" charset="0"/>
                <a:cs typeface="Arial" panose="020B0604020202020204" pitchFamily="34" charset="0"/>
              </a:rPr>
            </a:br>
            <a:r>
              <a:rPr lang="en-US" sz="1700" cap="small" dirty="0" smtClean="0">
                <a:solidFill>
                  <a:srgbClr val="004274"/>
                </a:solidFill>
                <a:latin typeface="Georgia" panose="02040502050405020303" pitchFamily="18" charset="0"/>
                <a:cs typeface="Arial" panose="020B0604020202020204" pitchFamily="34" charset="0"/>
              </a:rPr>
              <a:t>                    </a:t>
            </a:r>
            <a:r>
              <a:rPr lang="en-US" sz="25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“’I have in my memory as clear a representation of the</a:t>
            </a:r>
            <a:br>
              <a:rPr lang="en-US" sz="25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br>
            <a:r>
              <a:rPr lang="en-US" sz="25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miraculous apparition as it was the first instance I saw it. … </a:t>
            </a:r>
            <a:br>
              <a:rPr lang="en-US" sz="25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br>
            <a:r>
              <a:rPr lang="en-US" sz="2500" i="1"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5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  She gets more beautiful all the time …  and to think </a:t>
            </a:r>
            <a:br>
              <a:rPr lang="en-US" sz="25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br>
            <a:r>
              <a:rPr lang="en-US" sz="25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that I need only to close my eyes and I can see her.”</a:t>
            </a:r>
            <a:br>
              <a:rPr lang="en-US" sz="25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br>
            <a:r>
              <a:rPr lang="en-US" sz="25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r>
            <a:br>
              <a:rPr lang="en-US" sz="25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br>
            <a:r>
              <a:rPr lang="en-US" sz="25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500"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However, he attached little importance to this ability.”</a:t>
            </a:r>
            <a:r>
              <a:rPr lang="en-US" sz="2400"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r>
            <a:br>
              <a:rPr lang="en-US" sz="2400"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br>
            <a:r>
              <a:rPr lang="en-US" sz="1700" b="1" cap="none" dirty="0" smtClean="0">
                <a:solidFill>
                  <a:srgbClr val="00427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US" sz="1700" b="1" cap="none" dirty="0" smtClean="0">
                <a:solidFill>
                  <a:srgbClr val="00427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700" b="1" cap="none" dirty="0" smtClean="0">
                <a:solidFill>
                  <a:schemeClr val="bg1"/>
                </a:solidFill>
                <a:latin typeface="Arial" panose="020B0604020202020204" pitchFamily="34" charset="0"/>
                <a:cs typeface="Arial" panose="020B0604020202020204" pitchFamily="34" charset="0"/>
              </a:rPr>
              <a:t>                               </a:t>
            </a:r>
            <a:r>
              <a:rPr lang="en-US" sz="1600" b="1" i="1" cap="none" dirty="0" smtClean="0">
                <a:solidFill>
                  <a:schemeClr val="bg1"/>
                </a:solidFill>
                <a:latin typeface="Arial" panose="020B0604020202020204" pitchFamily="34" charset="0"/>
                <a:cs typeface="Arial" panose="020B0604020202020204" pitchFamily="34" charset="0"/>
              </a:rPr>
              <a:t>Origins of Sion,  The event of January 20, 1842,  </a:t>
            </a:r>
            <a:r>
              <a:rPr lang="en-US" sz="1600" b="1" cap="none" dirty="0" smtClean="0">
                <a:solidFill>
                  <a:schemeClr val="bg1"/>
                </a:solidFill>
                <a:latin typeface="Arial" panose="020B0604020202020204" pitchFamily="34" charset="0"/>
                <a:cs typeface="Arial" panose="020B0604020202020204" pitchFamily="34" charset="0"/>
              </a:rPr>
              <a:t>p. 56, No. 5. </a:t>
            </a:r>
            <a:r>
              <a:rPr lang="en-US" sz="2000" b="1" cap="none" dirty="0" smtClean="0">
                <a:solidFill>
                  <a:srgbClr val="004274"/>
                </a:solidFill>
                <a:latin typeface="Arial" panose="020B0604020202020204" pitchFamily="34" charset="0"/>
                <a:cs typeface="Arial" panose="020B0604020202020204" pitchFamily="34" charset="0"/>
              </a:rPr>
              <a:t/>
            </a:r>
            <a:br>
              <a:rPr lang="en-US" sz="2000" b="1" cap="none" dirty="0" smtClean="0">
                <a:solidFill>
                  <a:srgbClr val="004274"/>
                </a:solidFill>
                <a:latin typeface="Arial" panose="020B0604020202020204" pitchFamily="34" charset="0"/>
                <a:cs typeface="Arial" panose="020B0604020202020204" pitchFamily="34" charset="0"/>
              </a:rPr>
            </a:br>
            <a:r>
              <a:rPr lang="en-US" sz="2000" b="1" cap="none" dirty="0" smtClean="0">
                <a:latin typeface="Arial" panose="020B0604020202020204" pitchFamily="34" charset="0"/>
                <a:cs typeface="Arial" panose="020B0604020202020204" pitchFamily="34" charset="0"/>
              </a:rPr>
              <a:t/>
            </a:r>
            <a:br>
              <a:rPr lang="en-US" sz="2000" b="1" cap="none" dirty="0" smtClean="0">
                <a:latin typeface="Arial" panose="020B0604020202020204" pitchFamily="34" charset="0"/>
                <a:cs typeface="Arial" panose="020B0604020202020204" pitchFamily="34" charset="0"/>
              </a:rPr>
            </a:br>
            <a:endParaRPr lang="en-US" sz="2000" b="1" cap="none" spc="200"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7780" b="15625"/>
          <a:stretch/>
        </p:blipFill>
        <p:spPr>
          <a:xfrm>
            <a:off x="8377319" y="110839"/>
            <a:ext cx="2560320" cy="255756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62573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276" y="284206"/>
            <a:ext cx="11479427" cy="6030098"/>
          </a:xfrm>
        </p:spPr>
        <p:txBody>
          <a:bodyPr>
            <a:normAutofit fontScale="62500" lnSpcReduction="20000"/>
          </a:bodyPr>
          <a:lstStyle/>
          <a:p>
            <a:pPr marL="0" indent="0">
              <a:spcBef>
                <a:spcPts val="0"/>
              </a:spcBef>
              <a:spcAft>
                <a:spcPts val="1800"/>
              </a:spcAft>
              <a:buNone/>
            </a:pPr>
            <a:r>
              <a:rPr lang="en-US" sz="3200" dirty="0" smtClean="0">
                <a:solidFill>
                  <a:schemeClr val="bg2">
                    <a:lumMod val="50000"/>
                  </a:schemeClr>
                </a:solidFill>
                <a:latin typeface="Georgia" panose="02040502050405020303" pitchFamily="18" charset="0"/>
                <a:cs typeface="Arial" panose="020B0604020202020204" pitchFamily="34" charset="0"/>
              </a:rPr>
              <a:t>He recalled instead, a profound experience of </a:t>
            </a:r>
          </a:p>
          <a:p>
            <a:pPr marL="0" indent="0">
              <a:buNone/>
            </a:pPr>
            <a:r>
              <a:rPr lang="en-US" b="1" dirty="0" smtClean="0">
                <a:solidFill>
                  <a:srgbClr val="004274"/>
                </a:solidFill>
                <a:latin typeface="Arial" panose="020B0604020202020204" pitchFamily="34" charset="0"/>
                <a:cs typeface="Arial" panose="020B0604020202020204" pitchFamily="34" charset="0"/>
              </a:rPr>
              <a:t/>
            </a:r>
            <a:br>
              <a:rPr lang="en-US" b="1" dirty="0" smtClean="0">
                <a:solidFill>
                  <a:srgbClr val="004274"/>
                </a:solidFill>
                <a:latin typeface="Arial" panose="020B0604020202020204" pitchFamily="34" charset="0"/>
                <a:cs typeface="Arial" panose="020B0604020202020204" pitchFamily="34" charset="0"/>
              </a:rPr>
            </a:br>
            <a:r>
              <a:rPr lang="en-US" sz="1600" b="1" dirty="0" smtClean="0">
                <a:solidFill>
                  <a:srgbClr val="004274"/>
                </a:solidFill>
                <a:latin typeface="Arial" panose="020B0604020202020204" pitchFamily="34" charset="0"/>
                <a:cs typeface="Arial" panose="020B0604020202020204" pitchFamily="34" charset="0"/>
              </a:rPr>
              <a:t>             </a:t>
            </a:r>
            <a:r>
              <a:rPr lang="en-US" sz="10400" b="1" i="1" spc="10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abic Typesetting" panose="03020402040406030203" pitchFamily="66" charset="-78"/>
                <a:cs typeface="Arabic Typesetting" panose="03020402040406030203" pitchFamily="66" charset="-78"/>
              </a:rPr>
              <a:t>L</a:t>
            </a:r>
            <a:r>
              <a:rPr lang="en-US" sz="6000" b="1" i="1" spc="10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abic Typesetting" panose="03020402040406030203" pitchFamily="66" charset="-78"/>
                <a:cs typeface="Arabic Typesetting" panose="03020402040406030203" pitchFamily="66" charset="-78"/>
              </a:rPr>
              <a:t> </a:t>
            </a:r>
            <a:r>
              <a:rPr lang="en-US" sz="7800" b="1" i="1" spc="10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abic Typesetting" panose="03020402040406030203" pitchFamily="66" charset="-78"/>
                <a:cs typeface="Arabic Typesetting" panose="03020402040406030203" pitchFamily="66" charset="-78"/>
              </a:rPr>
              <a:t>I G H T</a:t>
            </a:r>
          </a:p>
          <a:p>
            <a:pPr marL="0" indent="0">
              <a:buNone/>
            </a:pPr>
            <a:endParaRPr lang="en-US" b="1" spc="200" dirty="0" smtClean="0">
              <a:solidFill>
                <a:schemeClr val="tx1"/>
              </a:solidFill>
              <a:latin typeface="Arial" panose="020B0604020202020204" pitchFamily="34" charset="0"/>
              <a:cs typeface="Arial" panose="020B0604020202020204" pitchFamily="34" charset="0"/>
            </a:endParaRPr>
          </a:p>
          <a:p>
            <a:pPr marL="0" indent="0">
              <a:buNone/>
            </a:pPr>
            <a:r>
              <a:rPr lang="en-US" b="1" dirty="0" smtClean="0">
                <a:solidFill>
                  <a:schemeClr val="tx1"/>
                </a:solidFill>
                <a:latin typeface="Arial" panose="020B0604020202020204" pitchFamily="34" charset="0"/>
                <a:cs typeface="Arial" panose="020B0604020202020204" pitchFamily="34" charset="0"/>
              </a:rPr>
              <a:t>                                            </a:t>
            </a:r>
            <a:r>
              <a:rPr lang="en-US" sz="5700" b="1" spc="600" dirty="0" smtClean="0">
                <a:solidFill>
                  <a:schemeClr val="tx1"/>
                </a:solidFill>
                <a:effectLst>
                  <a:outerShdw blurRad="38100" dist="38100" dir="2700000" algn="tl">
                    <a:srgbClr val="000000">
                      <a:alpha val="43137"/>
                    </a:srgbClr>
                  </a:outerShdw>
                </a:effectLst>
                <a:latin typeface="AR BLANCA" panose="02000000000000000000" pitchFamily="2" charset="0"/>
                <a:cs typeface="Arial" panose="020B0604020202020204" pitchFamily="34" charset="0"/>
              </a:rPr>
              <a:t>H</a:t>
            </a:r>
            <a:r>
              <a:rPr lang="en-US" sz="4600" b="1" spc="600" dirty="0" smtClean="0">
                <a:solidFill>
                  <a:schemeClr val="tx1"/>
                </a:solidFill>
                <a:effectLst>
                  <a:outerShdw blurRad="38100" dist="38100" dir="2700000" algn="tl">
                    <a:srgbClr val="000000">
                      <a:alpha val="43137"/>
                    </a:srgbClr>
                  </a:outerShdw>
                </a:effectLst>
                <a:latin typeface="AR BLANCA" panose="02000000000000000000" pitchFamily="2" charset="0"/>
                <a:cs typeface="Arial" panose="020B0604020202020204" pitchFamily="34" charset="0"/>
              </a:rPr>
              <a:t>ANDS</a:t>
            </a:r>
          </a:p>
          <a:p>
            <a:pPr marL="0" indent="0">
              <a:buNone/>
            </a:pPr>
            <a:endParaRPr lang="en-US" b="1" spc="200" dirty="0" smtClean="0">
              <a:solidFill>
                <a:schemeClr val="tx1"/>
              </a:solidFill>
              <a:latin typeface="Arial" panose="020B0604020202020204" pitchFamily="34" charset="0"/>
              <a:cs typeface="Arial" panose="020B0604020202020204" pitchFamily="34" charset="0"/>
            </a:endParaRPr>
          </a:p>
          <a:p>
            <a:pPr marL="0" indent="0">
              <a:buNone/>
            </a:pPr>
            <a:r>
              <a:rPr lang="en-US" b="1" spc="200" dirty="0" smtClean="0">
                <a:solidFill>
                  <a:schemeClr val="tx1"/>
                </a:solidFill>
                <a:latin typeface="Arial" panose="020B0604020202020204" pitchFamily="34" charset="0"/>
                <a:cs typeface="Arial" panose="020B0604020202020204" pitchFamily="34" charset="0"/>
              </a:rPr>
              <a:t>                                                    </a:t>
            </a:r>
            <a:r>
              <a:rPr lang="en-US" sz="5700" b="1" spc="600" dirty="0" smtClean="0">
                <a:solidFill>
                  <a:schemeClr val="tx1"/>
                </a:solidFill>
                <a:effectLst>
                  <a:outerShdw blurRad="38100" dist="38100" dir="2700000" algn="tl">
                    <a:srgbClr val="000000">
                      <a:alpha val="43137"/>
                    </a:srgbClr>
                  </a:outerShdw>
                </a:effectLst>
                <a:latin typeface="AR BLANCA" panose="02000000000000000000" pitchFamily="2" charset="0"/>
                <a:cs typeface="Arial" panose="020B0604020202020204" pitchFamily="34" charset="0"/>
              </a:rPr>
              <a:t>S</a:t>
            </a:r>
            <a:r>
              <a:rPr lang="en-US" sz="4600" b="1" spc="600" dirty="0" smtClean="0">
                <a:solidFill>
                  <a:schemeClr val="tx1"/>
                </a:solidFill>
                <a:effectLst>
                  <a:outerShdw blurRad="38100" dist="38100" dir="2700000" algn="tl">
                    <a:srgbClr val="000000">
                      <a:alpha val="43137"/>
                    </a:srgbClr>
                  </a:outerShdw>
                </a:effectLst>
                <a:latin typeface="AR BLANCA" panose="02000000000000000000" pitchFamily="2" charset="0"/>
                <a:cs typeface="Arial" panose="020B0604020202020204" pitchFamily="34" charset="0"/>
              </a:rPr>
              <a:t>ILENCE</a:t>
            </a:r>
          </a:p>
          <a:p>
            <a:pPr marL="0" indent="0">
              <a:spcBef>
                <a:spcPts val="1800"/>
              </a:spcBef>
              <a:buNone/>
            </a:pPr>
            <a:r>
              <a:rPr lang="en-US" sz="4000" b="1" spc="600" dirty="0">
                <a:solidFill>
                  <a:schemeClr val="tx1"/>
                </a:solidFill>
                <a:effectLst>
                  <a:outerShdw blurRad="38100" dist="38100" dir="2700000" algn="tl">
                    <a:srgbClr val="000000">
                      <a:alpha val="43137"/>
                    </a:srgbClr>
                  </a:outerShdw>
                </a:effectLst>
                <a:latin typeface="AR BLANCA" panose="02000000000000000000" pitchFamily="2" charset="0"/>
                <a:cs typeface="Arial" panose="020B0604020202020204" pitchFamily="34" charset="0"/>
              </a:rPr>
              <a:t> </a:t>
            </a:r>
            <a:r>
              <a:rPr lang="en-US" sz="4000" b="1" spc="600" dirty="0" smtClean="0">
                <a:solidFill>
                  <a:schemeClr val="tx1"/>
                </a:solidFill>
                <a:effectLst>
                  <a:outerShdw blurRad="38100" dist="38100" dir="2700000" algn="tl">
                    <a:srgbClr val="000000">
                      <a:alpha val="43137"/>
                    </a:srgbClr>
                  </a:outerShdw>
                </a:effectLst>
                <a:latin typeface="AR BLANCA" panose="02000000000000000000" pitchFamily="2" charset="0"/>
                <a:cs typeface="Arial" panose="020B0604020202020204" pitchFamily="34" charset="0"/>
              </a:rPr>
              <a:t>                              </a:t>
            </a:r>
            <a:r>
              <a:rPr lang="en-US" sz="5700" b="1" spc="600" dirty="0" smtClean="0">
                <a:solidFill>
                  <a:schemeClr val="tx1"/>
                </a:solidFill>
                <a:effectLst>
                  <a:outerShdw blurRad="38100" dist="38100" dir="2700000" algn="tl">
                    <a:srgbClr val="000000">
                      <a:alpha val="43137"/>
                    </a:srgbClr>
                  </a:outerShdw>
                </a:effectLst>
                <a:latin typeface="AR BLANCA" panose="02000000000000000000" pitchFamily="2" charset="0"/>
                <a:cs typeface="Arial" panose="020B0604020202020204" pitchFamily="34" charset="0"/>
              </a:rPr>
              <a:t>C</a:t>
            </a:r>
            <a:r>
              <a:rPr lang="en-US" sz="4600" b="1" spc="600" dirty="0" smtClean="0">
                <a:solidFill>
                  <a:schemeClr val="tx1"/>
                </a:solidFill>
                <a:effectLst>
                  <a:outerShdw blurRad="38100" dist="38100" dir="2700000" algn="tl">
                    <a:srgbClr val="000000">
                      <a:alpha val="43137"/>
                    </a:srgbClr>
                  </a:outerShdw>
                </a:effectLst>
                <a:latin typeface="AR BLANCA" panose="02000000000000000000" pitchFamily="2" charset="0"/>
                <a:cs typeface="Arial" panose="020B0604020202020204" pitchFamily="34" charset="0"/>
              </a:rPr>
              <a:t>OMPASSION</a:t>
            </a:r>
            <a:endParaRPr lang="en-US" sz="4000" b="1" spc="600" dirty="0" smtClean="0">
              <a:solidFill>
                <a:schemeClr val="tx1"/>
              </a:solidFill>
              <a:effectLst>
                <a:outerShdw blurRad="38100" dist="38100" dir="2700000" algn="tl">
                  <a:srgbClr val="000000">
                    <a:alpha val="43137"/>
                  </a:srgbClr>
                </a:outerShdw>
              </a:effectLst>
              <a:latin typeface="AR BLANCA" panose="02000000000000000000" pitchFamily="2" charset="0"/>
              <a:cs typeface="Arial" panose="020B0604020202020204" pitchFamily="34" charset="0"/>
            </a:endParaRPr>
          </a:p>
          <a:p>
            <a:pPr marL="0" indent="0">
              <a:buNone/>
            </a:pPr>
            <a:r>
              <a:rPr lang="en-US" sz="4000" b="1" spc="600" dirty="0">
                <a:solidFill>
                  <a:schemeClr val="tx1"/>
                </a:solidFill>
                <a:effectLst>
                  <a:outerShdw blurRad="38100" dist="38100" dir="2700000" algn="tl">
                    <a:srgbClr val="000000">
                      <a:alpha val="43137"/>
                    </a:srgbClr>
                  </a:outerShdw>
                </a:effectLst>
                <a:latin typeface="AR BLANCA" panose="02000000000000000000" pitchFamily="2" charset="0"/>
                <a:cs typeface="Arial" panose="020B0604020202020204" pitchFamily="34" charset="0"/>
              </a:rPr>
              <a:t> </a:t>
            </a:r>
            <a:r>
              <a:rPr lang="en-US" sz="4000" b="1" spc="600" dirty="0" smtClean="0">
                <a:solidFill>
                  <a:schemeClr val="tx1"/>
                </a:solidFill>
                <a:effectLst>
                  <a:outerShdw blurRad="38100" dist="38100" dir="2700000" algn="tl">
                    <a:srgbClr val="000000">
                      <a:alpha val="43137"/>
                    </a:srgbClr>
                  </a:outerShdw>
                </a:effectLst>
                <a:latin typeface="AR BLANCA" panose="02000000000000000000" pitchFamily="2" charset="0"/>
                <a:cs typeface="Arial" panose="020B0604020202020204" pitchFamily="34" charset="0"/>
              </a:rPr>
              <a:t>                               </a:t>
            </a:r>
            <a:endParaRPr lang="en-US" b="1" spc="200" dirty="0" smtClean="0">
              <a:solidFill>
                <a:schemeClr val="tx1"/>
              </a:solidFill>
              <a:latin typeface="Arial" panose="020B0604020202020204" pitchFamily="34" charset="0"/>
              <a:cs typeface="Arial" panose="020B0604020202020204" pitchFamily="34" charset="0"/>
            </a:endParaRPr>
          </a:p>
          <a:p>
            <a:pPr marL="0" indent="0">
              <a:spcBef>
                <a:spcPts val="600"/>
              </a:spcBef>
              <a:buNone/>
            </a:pPr>
            <a:r>
              <a:rPr lang="en-US" b="1" dirty="0">
                <a:solidFill>
                  <a:schemeClr val="tx1"/>
                </a:solidFill>
                <a:latin typeface="Arial" panose="020B0604020202020204" pitchFamily="34" charset="0"/>
                <a:cs typeface="Arial" panose="020B0604020202020204" pitchFamily="34" charset="0"/>
              </a:rPr>
              <a:t/>
            </a:r>
            <a:br>
              <a:rPr lang="en-US" b="1" dirty="0">
                <a:solidFill>
                  <a:schemeClr val="tx1"/>
                </a:solidFill>
                <a:latin typeface="Arial" panose="020B0604020202020204" pitchFamily="34" charset="0"/>
                <a:cs typeface="Arial" panose="020B0604020202020204" pitchFamily="34" charset="0"/>
              </a:rPr>
            </a:br>
            <a:r>
              <a:rPr lang="en-US" b="1" dirty="0">
                <a:solidFill>
                  <a:schemeClr val="tx1"/>
                </a:solidFill>
                <a:latin typeface="Arial" panose="020B0604020202020204" pitchFamily="34" charset="0"/>
                <a:cs typeface="Arial" panose="020B0604020202020204" pitchFamily="34" charset="0"/>
              </a:rPr>
              <a:t>                   </a:t>
            </a:r>
            <a:r>
              <a:rPr lang="en-US" b="1" dirty="0" smtClean="0">
                <a:solidFill>
                  <a:schemeClr val="tx1"/>
                </a:solidFill>
                <a:latin typeface="Arial" panose="020B0604020202020204" pitchFamily="34" charset="0"/>
                <a:cs typeface="Arial" panose="020B0604020202020204" pitchFamily="34" charset="0"/>
              </a:rPr>
              <a:t>         </a:t>
            </a:r>
            <a:r>
              <a:rPr lang="en-US" sz="11300" b="1" i="1" kern="1600" spc="160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abic Typesetting" panose="03020402040406030203" pitchFamily="66" charset="-78"/>
                <a:cs typeface="Arabic Typesetting" panose="03020402040406030203" pitchFamily="66" charset="-78"/>
              </a:rPr>
              <a:t>T</a:t>
            </a:r>
            <a:r>
              <a:rPr lang="en-US" sz="7100" b="1" i="1" kern="1600" spc="160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abic Typesetting" panose="03020402040406030203" pitchFamily="66" charset="-78"/>
                <a:cs typeface="Arabic Typesetting" panose="03020402040406030203" pitchFamily="66" charset="-78"/>
              </a:rPr>
              <a:t>RANSFORMATION</a:t>
            </a:r>
            <a:endParaRPr lang="en-US" sz="7100" b="1" i="1" kern="1600" spc="16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60616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278" y="0"/>
            <a:ext cx="11632566" cy="6760308"/>
          </a:xfrm>
          <a:effectLst>
            <a:outerShdw blurRad="50800" dist="38100" algn="l" rotWithShape="0">
              <a:prstClr val="black">
                <a:alpha val="40000"/>
              </a:prstClr>
            </a:outerShdw>
          </a:effectLst>
        </p:spPr>
        <p:txBody>
          <a:bodyPr>
            <a:normAutofit fontScale="90000"/>
          </a:bodyPr>
          <a:lstStyle/>
          <a:p>
            <a:pPr>
              <a:lnSpc>
                <a:spcPct val="150000"/>
              </a:lnSpc>
              <a:spcBef>
                <a:spcPts val="3000"/>
              </a:spcBef>
              <a:spcAft>
                <a:spcPts val="1200"/>
              </a:spcAft>
            </a:pPr>
            <a:r>
              <a:rPr lang="en-US" dirty="0" smtClean="0"/>
              <a:t/>
            </a:r>
            <a:br>
              <a:rPr lang="en-US" dirty="0" smtClean="0"/>
            </a:br>
            <a:r>
              <a:rPr lang="en-US" dirty="0"/>
              <a:t/>
            </a:r>
            <a:br>
              <a:rPr lang="en-US" dirty="0"/>
            </a:br>
            <a:r>
              <a:rPr lang="en-US" dirty="0" smtClean="0"/>
              <a:t>                                     </a:t>
            </a:r>
            <a:br>
              <a:rPr lang="en-US" dirty="0" smtClean="0"/>
            </a:br>
            <a:r>
              <a:rPr lang="en-US" dirty="0"/>
              <a:t/>
            </a:r>
            <a:br>
              <a:rPr lang="en-US" dirty="0"/>
            </a:br>
            <a:r>
              <a:rPr lang="en-US" dirty="0" smtClean="0"/>
              <a:t/>
            </a:r>
            <a:br>
              <a:rPr lang="en-US" dirty="0" smtClean="0"/>
            </a:br>
            <a:r>
              <a:rPr lang="en-US" dirty="0"/>
              <a:t> </a:t>
            </a:r>
            <a:r>
              <a:rPr lang="en-US" dirty="0" smtClean="0"/>
              <a:t>                                   </a:t>
            </a:r>
            <a:br>
              <a:rPr lang="en-US" dirty="0" smtClean="0"/>
            </a:br>
            <a:r>
              <a:rPr lang="en-US" dirty="0" smtClean="0"/>
              <a:t>                                       </a:t>
            </a:r>
            <a:r>
              <a:rPr lang="en-US" sz="2700" i="1" cap="none" spc="200" dirty="0" smtClean="0">
                <a:latin typeface="Georgia" panose="02040502050405020303" pitchFamily="18" charset="0"/>
                <a:cs typeface="Arial" panose="020B0604020202020204" pitchFamily="34" charset="0"/>
              </a:rPr>
              <a:t>January 20</a:t>
            </a:r>
            <a:r>
              <a:rPr lang="en-US" sz="2700" i="1" cap="none" spc="200" baseline="30000" dirty="0" smtClean="0">
                <a:latin typeface="Georgia" panose="02040502050405020303" pitchFamily="18" charset="0"/>
                <a:cs typeface="Arial" panose="020B0604020202020204" pitchFamily="34" charset="0"/>
              </a:rPr>
              <a:t>th</a:t>
            </a:r>
            <a:r>
              <a:rPr lang="en-US" sz="2700" i="1" cap="none" spc="200" dirty="0" smtClean="0">
                <a:latin typeface="Georgia" panose="02040502050405020303" pitchFamily="18" charset="0"/>
                <a:cs typeface="Arial" panose="020B0604020202020204" pitchFamily="34" charset="0"/>
              </a:rPr>
              <a:t> is a </a:t>
            </a:r>
            <a:r>
              <a:rPr lang="en-US" sz="2700" i="1" spc="500" dirty="0" smtClean="0">
                <a:latin typeface="Georgia" panose="02040502050405020303" pitchFamily="18" charset="0"/>
                <a:cs typeface="Arial" panose="020B0604020202020204" pitchFamily="34" charset="0"/>
              </a:rPr>
              <a:t>light </a:t>
            </a:r>
            <a:r>
              <a:rPr lang="en-US" sz="2700" i="1" spc="200" dirty="0" smtClean="0">
                <a:latin typeface="Georgia" panose="02040502050405020303" pitchFamily="18" charset="0"/>
                <a:cs typeface="Arial" panose="020B0604020202020204" pitchFamily="34" charset="0"/>
              </a:rPr>
              <a:t/>
            </a:r>
            <a:br>
              <a:rPr lang="en-US" sz="2700" i="1" spc="200" dirty="0" smtClean="0">
                <a:latin typeface="Georgia" panose="02040502050405020303" pitchFamily="18" charset="0"/>
                <a:cs typeface="Arial" panose="020B0604020202020204" pitchFamily="34" charset="0"/>
              </a:rPr>
            </a:br>
            <a:r>
              <a:rPr lang="en-US" sz="2700" i="1" spc="200" dirty="0">
                <a:latin typeface="Georgia" panose="02040502050405020303" pitchFamily="18" charset="0"/>
                <a:cs typeface="Arial" panose="020B0604020202020204" pitchFamily="34" charset="0"/>
              </a:rPr>
              <a:t> </a:t>
            </a:r>
            <a:r>
              <a:rPr lang="en-US" sz="2700" i="1" spc="200" dirty="0" smtClean="0">
                <a:latin typeface="Georgia" panose="02040502050405020303" pitchFamily="18" charset="0"/>
                <a:cs typeface="Arial" panose="020B0604020202020204" pitchFamily="34" charset="0"/>
              </a:rPr>
              <a:t>                                                  </a:t>
            </a:r>
            <a:r>
              <a:rPr lang="en-US" sz="2700" i="1" cap="none" spc="200" dirty="0" smtClean="0">
                <a:latin typeface="Georgia" panose="02040502050405020303" pitchFamily="18" charset="0"/>
                <a:cs typeface="Arial" panose="020B0604020202020204" pitchFamily="34" charset="0"/>
              </a:rPr>
              <a:t>and in this light is another.</a:t>
            </a:r>
            <a:br>
              <a:rPr lang="en-US" sz="2700" i="1" cap="none" spc="200" dirty="0" smtClean="0">
                <a:latin typeface="Georgia" panose="02040502050405020303" pitchFamily="18" charset="0"/>
                <a:cs typeface="Arial" panose="020B0604020202020204" pitchFamily="34" charset="0"/>
              </a:rPr>
            </a:br>
            <a:r>
              <a:rPr lang="en-US" sz="2700" i="1" cap="none" spc="200" dirty="0" smtClean="0">
                <a:latin typeface="Georgia" panose="02040502050405020303" pitchFamily="18" charset="0"/>
                <a:cs typeface="Arial" panose="020B0604020202020204" pitchFamily="34" charset="0"/>
              </a:rPr>
              <a:t>                                                        </a:t>
            </a:r>
            <a:r>
              <a:rPr lang="en-US" sz="2700" i="1" spc="200" dirty="0" smtClean="0">
                <a:latin typeface="Georgia" panose="02040502050405020303" pitchFamily="18" charset="0"/>
                <a:cs typeface="Arial" panose="020B0604020202020204" pitchFamily="34" charset="0"/>
              </a:rPr>
              <a:t>Mary   —   Sion   — </a:t>
            </a:r>
            <a:r>
              <a:rPr lang="en-US" sz="2700" i="1" spc="200" dirty="0" err="1" smtClean="0">
                <a:latin typeface="Georgia" panose="02040502050405020303" pitchFamily="18" charset="0"/>
                <a:cs typeface="Arial" panose="020B0604020202020204" pitchFamily="34" charset="0"/>
              </a:rPr>
              <a:t>JErusalem</a:t>
            </a:r>
            <a:r>
              <a:rPr lang="en-US" sz="2700" i="1" dirty="0" smtClean="0">
                <a:latin typeface="Georgia" panose="02040502050405020303" pitchFamily="18" charset="0"/>
                <a:cs typeface="Arial" panose="020B0604020202020204" pitchFamily="34" charset="0"/>
              </a:rPr>
              <a:t/>
            </a:r>
            <a:br>
              <a:rPr lang="en-US" sz="2700" i="1" dirty="0" smtClean="0">
                <a:latin typeface="Georgia" panose="02040502050405020303" pitchFamily="18" charset="0"/>
                <a:cs typeface="Arial" panose="020B0604020202020204" pitchFamily="34" charset="0"/>
              </a:rPr>
            </a:br>
            <a:r>
              <a:rPr lang="en-US" sz="1800"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400" b="1" i="1" cap="none" spc="400" dirty="0" smtClean="0">
                <a:solidFill>
                  <a:schemeClr val="bg1"/>
                </a:solidFill>
                <a:latin typeface="Arial" panose="020B0604020202020204" pitchFamily="34" charset="0"/>
                <a:cs typeface="Arial" panose="020B0604020202020204" pitchFamily="34" charset="0"/>
              </a:rPr>
              <a:t>Mary Alphonse, 1876</a:t>
            </a:r>
            <a:r>
              <a:rPr lang="en-US" sz="1400" b="1" i="1" cap="none" spc="40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1400" b="1" i="1" cap="none" spc="40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400" b="1" i="1" cap="none" dirty="0"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1400" b="1" i="1" cap="none" dirty="0"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400" b="1" i="1" cap="none" dirty="0"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1400" b="1" i="1" cap="none" dirty="0"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400" b="1" i="1" cap="none" dirty="0"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1400" b="1" i="1" cap="none" dirty="0"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i="1" cap="none" spc="200" dirty="0" smtClean="0">
                <a:latin typeface="Georgia" panose="02040502050405020303" pitchFamily="18" charset="0"/>
                <a:cs typeface="Arial" panose="020B0604020202020204" pitchFamily="34" charset="0"/>
              </a:rPr>
              <a:t>The rest of the time I could raise my eyes only</a:t>
            </a:r>
            <a:br>
              <a:rPr lang="en-US" sz="2400" i="1" cap="none" spc="200" dirty="0" smtClean="0">
                <a:latin typeface="Georgia" panose="02040502050405020303" pitchFamily="18" charset="0"/>
                <a:cs typeface="Arial" panose="020B0604020202020204" pitchFamily="34" charset="0"/>
              </a:rPr>
            </a:br>
            <a:r>
              <a:rPr lang="en-US" sz="2400" i="1" cap="none" spc="200" dirty="0" smtClean="0">
                <a:latin typeface="Georgia" panose="02040502050405020303" pitchFamily="18" charset="0"/>
                <a:cs typeface="Arial" panose="020B0604020202020204" pitchFamily="34" charset="0"/>
              </a:rPr>
              <a:t>as far as her hands from which were streaming</a:t>
            </a:r>
            <a:br>
              <a:rPr lang="en-US" sz="2400" i="1" cap="none" spc="200" dirty="0" smtClean="0">
                <a:latin typeface="Georgia" panose="02040502050405020303" pitchFamily="18" charset="0"/>
                <a:cs typeface="Arial" panose="020B0604020202020204" pitchFamily="34" charset="0"/>
              </a:rPr>
            </a:br>
            <a:r>
              <a:rPr lang="en-US" sz="2400" i="1" cap="none" spc="200" dirty="0" smtClean="0">
                <a:latin typeface="Georgia" panose="02040502050405020303" pitchFamily="18" charset="0"/>
                <a:cs typeface="Arial" panose="020B0604020202020204" pitchFamily="34" charset="0"/>
              </a:rPr>
              <a:t>rays of </a:t>
            </a:r>
            <a:r>
              <a:rPr lang="en-US" sz="2400" i="1" spc="200" dirty="0" smtClean="0">
                <a:latin typeface="Georgia" panose="02040502050405020303" pitchFamily="18" charset="0"/>
                <a:cs typeface="Arial" panose="020B0604020202020204" pitchFamily="34" charset="0"/>
              </a:rPr>
              <a:t>light</a:t>
            </a:r>
            <a:r>
              <a:rPr lang="en-US" sz="2400" i="1" cap="none" spc="200" dirty="0" smtClean="0">
                <a:latin typeface="Georgia" panose="02040502050405020303" pitchFamily="18" charset="0"/>
                <a:cs typeface="Arial" panose="020B0604020202020204" pitchFamily="34" charset="0"/>
              </a:rPr>
              <a:t> (symbolic of the graces and</a:t>
            </a:r>
            <a:br>
              <a:rPr lang="en-US" sz="2400" i="1" cap="none" spc="200" dirty="0" smtClean="0">
                <a:latin typeface="Georgia" panose="02040502050405020303" pitchFamily="18" charset="0"/>
                <a:cs typeface="Arial" panose="020B0604020202020204" pitchFamily="34" charset="0"/>
              </a:rPr>
            </a:br>
            <a:r>
              <a:rPr lang="en-US" sz="2400" i="1" cap="none" spc="200" dirty="0" smtClean="0">
                <a:latin typeface="Georgia" panose="02040502050405020303" pitchFamily="18" charset="0"/>
                <a:cs typeface="Arial" panose="020B0604020202020204" pitchFamily="34" charset="0"/>
              </a:rPr>
              <a:t>inspirations which she delights in showering on </a:t>
            </a:r>
            <a:br>
              <a:rPr lang="en-US" sz="2400" i="1" cap="none" spc="200" dirty="0" smtClean="0">
                <a:latin typeface="Georgia" panose="02040502050405020303" pitchFamily="18" charset="0"/>
                <a:cs typeface="Arial" panose="020B0604020202020204" pitchFamily="34" charset="0"/>
              </a:rPr>
            </a:br>
            <a:r>
              <a:rPr lang="en-US" sz="2400" i="1" cap="none" spc="200" dirty="0" smtClean="0">
                <a:latin typeface="Georgia" panose="02040502050405020303" pitchFamily="18" charset="0"/>
                <a:cs typeface="Arial" panose="020B0604020202020204" pitchFamily="34" charset="0"/>
              </a:rPr>
              <a:t>Sion and through Sion on other souls).  </a:t>
            </a:r>
            <a:br>
              <a:rPr lang="en-US" sz="2400" i="1" cap="none" spc="200" dirty="0" smtClean="0">
                <a:latin typeface="Georgia" panose="02040502050405020303" pitchFamily="18" charset="0"/>
                <a:cs typeface="Arial" panose="020B0604020202020204" pitchFamily="34" charset="0"/>
              </a:rPr>
            </a:br>
            <a:r>
              <a:rPr lang="en-US" sz="2400" i="1" cap="none" spc="200" dirty="0" smtClean="0">
                <a:latin typeface="Georgia" panose="02040502050405020303" pitchFamily="18" charset="0"/>
                <a:cs typeface="Arial" panose="020B0604020202020204" pitchFamily="34" charset="0"/>
              </a:rPr>
              <a:t>                </a:t>
            </a:r>
            <a:r>
              <a:rPr lang="en-US" sz="1400" b="1" cap="none" spc="200" dirty="0" smtClean="0">
                <a:solidFill>
                  <a:schemeClr val="bg1"/>
                </a:solidFill>
                <a:latin typeface="Arial" panose="020B0604020202020204" pitchFamily="34" charset="0"/>
                <a:cs typeface="Arial" panose="020B0604020202020204" pitchFamily="34" charset="0"/>
              </a:rPr>
              <a:t>Origins of Sion, January 20, 1842</a:t>
            </a:r>
            <a:r>
              <a:rPr lang="en-US" sz="1400" b="1" i="1" cap="none"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1400" b="1" i="1" cap="none"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400" b="1" i="1" cap="none" dirty="0"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1400" b="1" i="1" cap="none" dirty="0"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400" b="1" i="1" cap="none"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1400" b="1" i="1" cap="none"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400" b="1" i="1" cap="none" dirty="0"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1400" b="1" i="1" cap="none" dirty="0"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400" b="1" i="1" cap="none"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1400" b="1" i="1" cap="none"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400" b="1" i="1" cap="none" dirty="0"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1400" b="1" i="1" cap="none" dirty="0"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400" b="1" i="1" cap="none"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1400" b="1" i="1" cap="none"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400" b="1" i="1" cap="none" dirty="0"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1400" b="1" i="1" cap="none" dirty="0"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400" b="1" i="1" cap="none"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1400" b="1" i="1" cap="none"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400" b="1" i="1" cap="none" dirty="0"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1400" b="1" i="1" cap="none" dirty="0"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400" b="1" i="1" cap="none"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1400" b="1" i="1" cap="none"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400" b="1" i="1" cap="none" dirty="0"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1400" b="1" i="1" cap="none" dirty="0"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8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18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dirty="0"/>
          </a:p>
        </p:txBody>
      </p:sp>
      <p:sp>
        <p:nvSpPr>
          <p:cNvPr id="3" name="Text Placeholder 2"/>
          <p:cNvSpPr>
            <a:spLocks noGrp="1"/>
          </p:cNvSpPr>
          <p:nvPr>
            <p:ph type="body" idx="1"/>
          </p:nvPr>
        </p:nvSpPr>
        <p:spPr>
          <a:xfrm>
            <a:off x="667264" y="247136"/>
            <a:ext cx="4151871" cy="721972"/>
          </a:xfrm>
        </p:spPr>
        <p:txBody>
          <a:bodyPr/>
          <a:lstStyle/>
          <a:p>
            <a:pPr algn="ctr"/>
            <a:r>
              <a:rPr lang="en-US" sz="4400" i="1" cap="all" spc="20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abic Typesetting" panose="03020402040406030203" pitchFamily="66" charset="-78"/>
                <a:cs typeface="Arabic Typesetting" panose="03020402040406030203" pitchFamily="66" charset="-78"/>
              </a:rPr>
              <a:t>light</a:t>
            </a:r>
            <a:endParaRPr lang="en-US" sz="4400" i="1" cap="all" spc="20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abic Typesetting" panose="03020402040406030203" pitchFamily="66" charset="-78"/>
              <a:cs typeface="Arabic Typesetting" panose="03020402040406030203" pitchFamily="66" charset="-78"/>
            </a:endParaRPr>
          </a:p>
        </p:txBody>
      </p:sp>
      <p:pic>
        <p:nvPicPr>
          <p:cNvPr id="8" name="Content Placeholder 7"/>
          <p:cNvPicPr>
            <a:picLocks noGrp="1" noChangeAspect="1"/>
          </p:cNvPicPr>
          <p:nvPr>
            <p:ph sz="quarter" idx="4"/>
          </p:nvPr>
        </p:nvPicPr>
        <p:blipFill rotWithShape="1">
          <a:blip r:embed="rId2">
            <a:extLst>
              <a:ext uri="{28A0092B-C50C-407E-A947-70E740481C1C}">
                <a14:useLocalDpi xmlns:a14="http://schemas.microsoft.com/office/drawing/2010/main" val="0"/>
              </a:ext>
            </a:extLst>
          </a:blip>
          <a:srcRect t="36465" b="18585"/>
          <a:stretch/>
        </p:blipFill>
        <p:spPr>
          <a:xfrm flipH="1">
            <a:off x="7308440" y="2701077"/>
            <a:ext cx="3108960" cy="2344997"/>
          </a:xfrm>
          <a:prstGeom prst="ellipse">
            <a:avLst/>
          </a:prstGeom>
          <a:ln>
            <a:noFill/>
          </a:ln>
          <a:effectLst>
            <a:reflection blurRad="6350" stA="50000" endA="300" endPos="90000" dir="5400000" sy="-100000" algn="bl" rotWithShape="0"/>
            <a:softEdge rad="112500"/>
          </a:effectLst>
          <a:scene3d>
            <a:camera prst="isometricOffAxis2Left"/>
            <a:lightRig rig="threePt" dir="t"/>
          </a:scene3d>
        </p:spPr>
      </p:pic>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3685" y="851268"/>
            <a:ext cx="4297680" cy="2352951"/>
          </a:xfrm>
          <a:prstGeom prst="ellipse">
            <a:avLst/>
          </a:prstGeom>
          <a:ln>
            <a:noFill/>
          </a:ln>
          <a:effectLst>
            <a:softEdge rad="112500"/>
          </a:effectLst>
        </p:spPr>
      </p:pic>
    </p:spTree>
    <p:extLst>
      <p:ext uri="{BB962C8B-B14F-4D97-AF65-F5344CB8AC3E}">
        <p14:creationId xmlns:p14="http://schemas.microsoft.com/office/powerpoint/2010/main" val="67009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346" y="234777"/>
            <a:ext cx="6153290" cy="6314303"/>
          </a:xfrm>
        </p:spPr>
        <p:txBody>
          <a:bodyPr>
            <a:normAutofit fontScale="90000"/>
          </a:bodyPr>
          <a:lstStyle/>
          <a:p>
            <a:pPr algn="ctr">
              <a:lnSpc>
                <a:spcPct val="200000"/>
              </a:lnSpc>
            </a:pPr>
            <a:r>
              <a:rPr lang="en-US" sz="1800" b="1" i="1" cap="none" spc="100"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r>
            <a:br>
              <a:rPr lang="en-US" sz="1800" b="1" i="1" cap="none" spc="100"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br>
            <a:r>
              <a:rPr lang="en-US" sz="1800" b="1" i="1" cap="none" spc="10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r>
            <a:br>
              <a:rPr lang="en-US" sz="1800" b="1" i="1" cap="none" spc="10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br>
            <a:r>
              <a:rPr lang="en-US" sz="1800" b="1" i="1" cap="none" spc="100"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r>
            <a:br>
              <a:rPr lang="en-US" sz="1800" b="1" i="1" cap="none" spc="100"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br>
            <a:r>
              <a:rPr lang="en-US" sz="1800" b="1" i="1" cap="none" spc="10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r>
            <a:br>
              <a:rPr lang="en-US" sz="1800" b="1" i="1" cap="none" spc="10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br>
            <a:r>
              <a:rPr lang="en-US" sz="2900" i="1" cap="none" spc="100"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After this first glance I was so </a:t>
            </a:r>
            <a:br>
              <a:rPr lang="en-US" sz="2900" i="1" cap="none" spc="100"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br>
            <a:r>
              <a:rPr lang="en-US" sz="2900" i="1" cap="none" spc="100"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confused and  overwhelmed </a:t>
            </a:r>
            <a:br>
              <a:rPr lang="en-US" sz="2900" i="1" cap="none" spc="100"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br>
            <a:r>
              <a:rPr lang="en-US" sz="2900" i="1" cap="none" spc="100"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that the rest of the time I could </a:t>
            </a:r>
            <a:br>
              <a:rPr lang="en-US" sz="2900" i="1" cap="none" spc="100"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br>
            <a:r>
              <a:rPr lang="en-US" sz="2900" i="1" cap="none" spc="100"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raise my eyes only as far as her </a:t>
            </a:r>
            <a:br>
              <a:rPr lang="en-US" sz="2900" i="1" cap="none" spc="100"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br>
            <a:r>
              <a:rPr lang="en-US" sz="2900" i="1" spc="100"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hands </a:t>
            </a:r>
            <a:br>
              <a:rPr lang="en-US" sz="2900" i="1" spc="100"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br>
            <a:r>
              <a:rPr lang="en-US" sz="2900" i="1" cap="none" spc="100"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from which were streaming </a:t>
            </a:r>
            <a:br>
              <a:rPr lang="en-US" sz="2900" i="1" cap="none" spc="100"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br>
            <a:r>
              <a:rPr lang="en-US" sz="2900" i="1" cap="none" spc="100"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rays of light ….</a:t>
            </a:r>
            <a:r>
              <a:rPr lang="en-US" sz="2800" i="1" cap="none" spc="100"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r>
            <a:br>
              <a:rPr lang="en-US" sz="2800" i="1" cap="none" spc="100"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br>
            <a:r>
              <a:rPr lang="en-US" sz="2800" b="1" i="1" cap="none" spc="100" dirty="0">
                <a:latin typeface="Georgia" panose="02040502050405020303" pitchFamily="18" charset="0"/>
                <a:cs typeface="Arial" panose="020B0604020202020204" pitchFamily="34" charset="0"/>
              </a:rPr>
              <a:t/>
            </a:r>
            <a:br>
              <a:rPr lang="en-US" sz="2800" b="1" i="1" cap="none" spc="100" dirty="0">
                <a:latin typeface="Georgia" panose="02040502050405020303" pitchFamily="18" charset="0"/>
                <a:cs typeface="Arial" panose="020B0604020202020204" pitchFamily="34" charset="0"/>
              </a:rPr>
            </a:br>
            <a:r>
              <a:rPr lang="en-US" sz="1800" b="1" i="1" cap="none" dirty="0" smtClean="0">
                <a:latin typeface="Arial" panose="020B0604020202020204" pitchFamily="34" charset="0"/>
                <a:cs typeface="Arial" panose="020B0604020202020204" pitchFamily="34" charset="0"/>
              </a:rPr>
              <a:t/>
            </a:r>
            <a:br>
              <a:rPr lang="en-US" sz="1800" b="1" i="1" cap="none" dirty="0" smtClean="0">
                <a:latin typeface="Arial" panose="020B0604020202020204" pitchFamily="34" charset="0"/>
                <a:cs typeface="Arial" panose="020B0604020202020204" pitchFamily="34" charset="0"/>
              </a:rPr>
            </a:br>
            <a:r>
              <a:rPr lang="en-US" sz="1800" b="1" i="1" cap="none" dirty="0">
                <a:latin typeface="Arial" panose="020B0604020202020204" pitchFamily="34" charset="0"/>
                <a:cs typeface="Arial" panose="020B0604020202020204" pitchFamily="34" charset="0"/>
              </a:rPr>
              <a:t/>
            </a:r>
            <a:br>
              <a:rPr lang="en-US" sz="1800" b="1" i="1" cap="none" dirty="0">
                <a:latin typeface="Arial" panose="020B0604020202020204" pitchFamily="34" charset="0"/>
                <a:cs typeface="Arial" panose="020B0604020202020204" pitchFamily="34" charset="0"/>
              </a:rPr>
            </a:br>
            <a:r>
              <a:rPr lang="en-US" sz="1800" b="1" i="1" cap="none" dirty="0" smtClean="0">
                <a:latin typeface="Arial" panose="020B0604020202020204" pitchFamily="34" charset="0"/>
                <a:cs typeface="Arial" panose="020B0604020202020204" pitchFamily="34" charset="0"/>
              </a:rPr>
              <a:t/>
            </a:r>
            <a:br>
              <a:rPr lang="en-US" sz="1800" b="1" i="1" cap="none" dirty="0" smtClean="0">
                <a:latin typeface="Arial" panose="020B0604020202020204" pitchFamily="34" charset="0"/>
                <a:cs typeface="Arial" panose="020B0604020202020204" pitchFamily="34" charset="0"/>
              </a:rPr>
            </a:br>
            <a:endParaRPr lang="en-US" sz="1800" b="1" i="1" cap="none"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3"/>
          </p:nvPr>
        </p:nvSpPr>
        <p:spPr>
          <a:xfrm>
            <a:off x="7475838" y="407775"/>
            <a:ext cx="3076832" cy="730720"/>
          </a:xfrm>
        </p:spPr>
        <p:txBody>
          <a:bodyPr/>
          <a:lstStyle/>
          <a:p>
            <a:pPr algn="ctr"/>
            <a:endParaRPr lang="en-US" b="1" spc="500" dirty="0" smtClean="0">
              <a:latin typeface="AR BLANCA" panose="02000000000000000000" pitchFamily="2" charset="0"/>
              <a:cs typeface="Arial" panose="020B0604020202020204" pitchFamily="34" charset="0"/>
            </a:endParaRPr>
          </a:p>
          <a:p>
            <a:pPr algn="ctr"/>
            <a:endParaRPr lang="en-US" b="1" spc="500" dirty="0">
              <a:latin typeface="AR BLANCA" panose="02000000000000000000" pitchFamily="2" charset="0"/>
              <a:cs typeface="Arial" panose="020B0604020202020204" pitchFamily="34" charset="0"/>
            </a:endParaRPr>
          </a:p>
          <a:p>
            <a:pPr algn="ctr"/>
            <a:endParaRPr lang="en-US" b="1" spc="500" dirty="0" smtClean="0">
              <a:latin typeface="AR BLANCA" panose="02000000000000000000" pitchFamily="2" charset="0"/>
              <a:cs typeface="Arial" panose="020B0604020202020204" pitchFamily="34" charset="0"/>
            </a:endParaRPr>
          </a:p>
          <a:p>
            <a:pPr algn="ctr"/>
            <a:endParaRPr lang="en-US" b="1" spc="500" dirty="0">
              <a:latin typeface="AR BLANCA" panose="02000000000000000000" pitchFamily="2" charset="0"/>
              <a:cs typeface="Arial" panose="020B0604020202020204" pitchFamily="34" charset="0"/>
            </a:endParaRPr>
          </a:p>
          <a:p>
            <a:pPr algn="ctr">
              <a:spcBef>
                <a:spcPts val="3600"/>
              </a:spcBef>
              <a:spcAft>
                <a:spcPts val="0"/>
              </a:spcAft>
            </a:pPr>
            <a:endParaRPr lang="en-US" b="1" spc="500" dirty="0" smtClean="0">
              <a:latin typeface="AR BLANCA" panose="02000000000000000000" pitchFamily="2" charset="0"/>
              <a:cs typeface="Arial" panose="020B0604020202020204" pitchFamily="34" charset="0"/>
            </a:endParaRPr>
          </a:p>
          <a:p>
            <a:pPr algn="ctr">
              <a:spcBef>
                <a:spcPts val="3600"/>
              </a:spcBef>
              <a:spcAft>
                <a:spcPts val="0"/>
              </a:spcAft>
            </a:pPr>
            <a:endParaRPr lang="en-US" b="1" spc="500" dirty="0">
              <a:latin typeface="AR BLANCA" panose="02000000000000000000" pitchFamily="2" charset="0"/>
              <a:cs typeface="Arial" panose="020B0604020202020204" pitchFamily="34" charset="0"/>
            </a:endParaRPr>
          </a:p>
          <a:p>
            <a:pPr algn="ctr">
              <a:spcBef>
                <a:spcPts val="3600"/>
              </a:spcBef>
              <a:spcAft>
                <a:spcPts val="0"/>
              </a:spcAft>
            </a:pPr>
            <a:endParaRPr lang="en-US" b="1" spc="500" dirty="0" smtClean="0">
              <a:latin typeface="AR BLANCA" panose="02000000000000000000" pitchFamily="2" charset="0"/>
              <a:cs typeface="Arial" panose="020B0604020202020204" pitchFamily="34" charset="0"/>
            </a:endParaRPr>
          </a:p>
          <a:p>
            <a:pPr algn="ctr">
              <a:spcBef>
                <a:spcPts val="3600"/>
              </a:spcBef>
              <a:spcAft>
                <a:spcPts val="0"/>
              </a:spcAft>
            </a:pPr>
            <a:endParaRPr lang="en-US" b="1" spc="500" dirty="0">
              <a:latin typeface="AR BLANCA" panose="02000000000000000000" pitchFamily="2" charset="0"/>
              <a:cs typeface="Arial" panose="020B0604020202020204" pitchFamily="34" charset="0"/>
            </a:endParaRPr>
          </a:p>
          <a:p>
            <a:pPr algn="ctr"/>
            <a:r>
              <a:rPr lang="en-US" sz="4000" b="1" i="1" cap="all" spc="2000" dirty="0" smtClean="0">
                <a:effectLst>
                  <a:outerShdw blurRad="38100" dist="38100" dir="2700000" algn="tl">
                    <a:srgbClr val="000000">
                      <a:alpha val="43137"/>
                    </a:srgbClr>
                  </a:outerShdw>
                </a:effectLst>
                <a:latin typeface="AR BLANCA" panose="02000000000000000000" pitchFamily="2" charset="0"/>
              </a:rPr>
              <a:t> </a:t>
            </a:r>
            <a:r>
              <a:rPr lang="en-US" sz="4400" i="1" cap="all" spc="20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abic Typesetting" panose="03020402040406030203" pitchFamily="66" charset="-78"/>
                <a:cs typeface="Arabic Typesetting" panose="03020402040406030203" pitchFamily="66" charset="-78"/>
              </a:rPr>
              <a:t>HANDS</a:t>
            </a:r>
            <a:endParaRPr lang="en-US" sz="4400" i="1" cap="all" spc="20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abic Typesetting" panose="03020402040406030203" pitchFamily="66" charset="-78"/>
              <a:cs typeface="Arabic Typesetting" panose="03020402040406030203" pitchFamily="66" charset="-78"/>
            </a:endParaRPr>
          </a:p>
        </p:txBody>
      </p:sp>
      <p:pic>
        <p:nvPicPr>
          <p:cNvPr id="9" name="Content Placeholder 8"/>
          <p:cNvPicPr>
            <a:picLocks noGrp="1" noChangeAspect="1"/>
          </p:cNvPicPr>
          <p:nvPr>
            <p:ph sz="quarter" idx="4"/>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9740000" flipH="1">
            <a:off x="6951477" y="1272864"/>
            <a:ext cx="4171950" cy="3408619"/>
          </a:xfrm>
          <a:prstGeom prst="ellipse">
            <a:avLst/>
          </a:prstGeom>
          <a:ln>
            <a:noFill/>
          </a:ln>
          <a:effectLst>
            <a:outerShdw blurRad="76200" dist="12700" dir="8100000" sy="-23000" kx="800400" algn="br" rotWithShape="0">
              <a:prstClr val="black">
                <a:alpha val="20000"/>
              </a:prstClr>
            </a:outerShdw>
            <a:softEdge rad="112500"/>
          </a:effectLst>
        </p:spPr>
      </p:pic>
    </p:spTree>
    <p:extLst>
      <p:ext uri="{BB962C8B-B14F-4D97-AF65-F5344CB8AC3E}">
        <p14:creationId xmlns:p14="http://schemas.microsoft.com/office/powerpoint/2010/main" val="206094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915" y="3909072"/>
            <a:ext cx="10239161" cy="2823882"/>
          </a:xfrm>
        </p:spPr>
        <p:txBody>
          <a:bodyPr>
            <a:normAutofit fontScale="90000"/>
          </a:bodyPr>
          <a:lstStyle/>
          <a:p>
            <a:pPr>
              <a:lnSpc>
                <a:spcPct val="150000"/>
              </a:lnSpc>
              <a:spcBef>
                <a:spcPts val="3600"/>
              </a:spcBef>
            </a:pPr>
            <a:r>
              <a:rPr lang="en-US" sz="2600" i="1" cap="none" dirty="0" smtClean="0">
                <a:latin typeface="Arial" panose="020B0604020202020204" pitchFamily="34" charset="0"/>
                <a:cs typeface="Arial" panose="020B0604020202020204" pitchFamily="34" charset="0"/>
              </a:rPr>
              <a:t>                     </a:t>
            </a:r>
            <a:br>
              <a:rPr lang="en-US" sz="2600" i="1" cap="none" dirty="0" smtClean="0">
                <a:latin typeface="Arial" panose="020B0604020202020204" pitchFamily="34" charset="0"/>
                <a:cs typeface="Arial" panose="020B0604020202020204" pitchFamily="34" charset="0"/>
              </a:rPr>
            </a:br>
            <a:r>
              <a:rPr lang="en-US" sz="2600" i="1" cap="none" dirty="0">
                <a:latin typeface="Arial" panose="020B0604020202020204" pitchFamily="34" charset="0"/>
                <a:cs typeface="Arial" panose="020B0604020202020204" pitchFamily="34" charset="0"/>
              </a:rPr>
              <a:t> </a:t>
            </a:r>
            <a:r>
              <a:rPr lang="en-US" sz="2600" i="1" cap="none" dirty="0" smtClean="0">
                <a:latin typeface="Arial" panose="020B0604020202020204" pitchFamily="34" charset="0"/>
                <a:cs typeface="Arial" panose="020B0604020202020204" pitchFamily="34" charset="0"/>
              </a:rPr>
              <a:t>                   </a:t>
            </a:r>
            <a:br>
              <a:rPr lang="en-US" sz="2600" i="1" cap="none" dirty="0" smtClean="0">
                <a:latin typeface="Arial" panose="020B0604020202020204" pitchFamily="34" charset="0"/>
                <a:cs typeface="Arial" panose="020B0604020202020204" pitchFamily="34" charset="0"/>
              </a:rPr>
            </a:br>
            <a:r>
              <a:rPr lang="en-US" sz="2600" i="1" cap="none" dirty="0">
                <a:latin typeface="Arial" panose="020B0604020202020204" pitchFamily="34" charset="0"/>
                <a:cs typeface="Arial" panose="020B0604020202020204" pitchFamily="34" charset="0"/>
              </a:rPr>
              <a:t> </a:t>
            </a:r>
            <a:r>
              <a:rPr lang="en-US" sz="2600" i="1" cap="none" dirty="0" smtClean="0">
                <a:latin typeface="Arial" panose="020B0604020202020204" pitchFamily="34" charset="0"/>
                <a:cs typeface="Arial" panose="020B0604020202020204" pitchFamily="34" charset="0"/>
              </a:rPr>
              <a:t>               </a:t>
            </a:r>
            <a:br>
              <a:rPr lang="en-US" sz="2600" i="1" cap="none" dirty="0" smtClean="0">
                <a:latin typeface="Arial" panose="020B0604020202020204" pitchFamily="34" charset="0"/>
                <a:cs typeface="Arial" panose="020B0604020202020204" pitchFamily="34" charset="0"/>
              </a:rPr>
            </a:br>
            <a:r>
              <a:rPr lang="en-US" sz="2600" i="1" cap="none" dirty="0">
                <a:latin typeface="Arial" panose="020B0604020202020204" pitchFamily="34" charset="0"/>
                <a:cs typeface="Arial" panose="020B0604020202020204" pitchFamily="34" charset="0"/>
              </a:rPr>
              <a:t> </a:t>
            </a:r>
            <a:r>
              <a:rPr lang="en-US" sz="2600" i="1" cap="none" dirty="0" smtClean="0">
                <a:latin typeface="Arial" panose="020B0604020202020204" pitchFamily="34" charset="0"/>
                <a:cs typeface="Arial" panose="020B0604020202020204" pitchFamily="34" charset="0"/>
              </a:rPr>
              <a:t>   </a:t>
            </a:r>
            <a:r>
              <a:rPr lang="en-US" sz="2800" i="1" cap="none" spc="200"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What can be said of January 20</a:t>
            </a:r>
            <a:r>
              <a:rPr lang="en-US" sz="2800" i="1" cap="none" spc="200" baseline="30000"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th</a:t>
            </a:r>
            <a:r>
              <a:rPr lang="en-US" sz="2800" i="1" cap="none" spc="200"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700" i="1" cap="none" dirty="0" smtClean="0">
                <a:latin typeface="Georgia" panose="02040502050405020303" pitchFamily="18" charset="0"/>
                <a:cs typeface="Arial" panose="020B0604020202020204" pitchFamily="34" charset="0"/>
              </a:rPr>
              <a:t/>
            </a:r>
            <a:br>
              <a:rPr lang="en-US" sz="2700" i="1" cap="none" dirty="0" smtClean="0">
                <a:latin typeface="Georgia" panose="02040502050405020303" pitchFamily="18" charset="0"/>
                <a:cs typeface="Arial" panose="020B0604020202020204" pitchFamily="34" charset="0"/>
              </a:rPr>
            </a:br>
            <a:r>
              <a:rPr lang="en-US" sz="2700" i="1" cap="none" dirty="0">
                <a:latin typeface="Georgia" panose="02040502050405020303" pitchFamily="18" charset="0"/>
                <a:cs typeface="Arial" panose="020B0604020202020204" pitchFamily="34" charset="0"/>
              </a:rPr>
              <a:t> </a:t>
            </a:r>
            <a:r>
              <a:rPr lang="en-US" sz="2700" i="1" cap="none" dirty="0" smtClean="0">
                <a:latin typeface="Georgia" panose="02040502050405020303" pitchFamily="18" charset="0"/>
                <a:cs typeface="Arial" panose="020B0604020202020204" pitchFamily="34" charset="0"/>
              </a:rPr>
              <a:t>                                                    </a:t>
            </a:r>
            <a:r>
              <a:rPr lang="en-US" sz="28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The event is a </a:t>
            </a:r>
            <a:r>
              <a:rPr lang="en-US" sz="2800" i="1"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call </a:t>
            </a:r>
            <a:r>
              <a:rPr lang="en-US" sz="28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to contemplation</a:t>
            </a:r>
            <a:r>
              <a:rPr lang="en-US" sz="2800" i="1"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8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r>
            <a:br>
              <a:rPr lang="en-US" sz="28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br>
            <a:r>
              <a:rPr lang="en-US" sz="2800" i="1"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8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we must be </a:t>
            </a:r>
            <a:r>
              <a:rPr lang="en-US" sz="2800" i="1"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silent</a:t>
            </a:r>
            <a:r>
              <a:rPr lang="en-US" sz="28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br>
              <a:rPr lang="en-US" sz="28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br>
            <a:r>
              <a:rPr lang="en-US" sz="2800" i="1"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8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recollected </a:t>
            </a:r>
            <a:br>
              <a:rPr lang="en-US" sz="28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br>
            <a:r>
              <a:rPr lang="en-US" sz="2800" i="1"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8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and </a:t>
            </a:r>
            <a:br>
              <a:rPr lang="en-US" sz="28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br>
            <a:r>
              <a:rPr lang="en-US" sz="2800" i="1"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8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adore. </a:t>
            </a:r>
            <a:r>
              <a:rPr lang="en-US" sz="2700" b="1" i="1" cap="none"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700" b="1" i="1" cap="none"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700" b="1" i="1" cap="none" spc="1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400" b="1" cap="none" spc="400" dirty="0" smtClean="0">
                <a:solidFill>
                  <a:schemeClr val="bg1"/>
                </a:solidFill>
                <a:latin typeface="Arial" panose="020B0604020202020204" pitchFamily="34" charset="0"/>
                <a:cs typeface="Arial" panose="020B0604020202020204" pitchFamily="34" charset="0"/>
              </a:rPr>
              <a:t>From Rome to Jerusalem</a:t>
            </a:r>
            <a:r>
              <a:rPr lang="en-US" sz="2700" b="1" i="1" cap="none" spc="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600" i="1" cap="none" dirty="0" smtClean="0">
                <a:latin typeface="Arial" panose="020B0604020202020204" pitchFamily="34" charset="0"/>
                <a:cs typeface="Arial" panose="020B0604020202020204" pitchFamily="34" charset="0"/>
              </a:rPr>
              <a:t/>
            </a:r>
            <a:br>
              <a:rPr lang="en-US" sz="2600" i="1" cap="none" dirty="0" smtClean="0">
                <a:latin typeface="Arial" panose="020B0604020202020204" pitchFamily="34" charset="0"/>
                <a:cs typeface="Arial" panose="020B0604020202020204" pitchFamily="34" charset="0"/>
              </a:rPr>
            </a:br>
            <a:r>
              <a:rPr lang="en-US" sz="2600" i="1" cap="none" dirty="0">
                <a:latin typeface="Arial" panose="020B0604020202020204" pitchFamily="34" charset="0"/>
                <a:cs typeface="Arial" panose="020B0604020202020204" pitchFamily="34" charset="0"/>
              </a:rPr>
              <a:t/>
            </a:r>
            <a:br>
              <a:rPr lang="en-US" sz="2600" i="1" cap="none" dirty="0">
                <a:latin typeface="Arial" panose="020B0604020202020204" pitchFamily="34" charset="0"/>
                <a:cs typeface="Arial" panose="020B0604020202020204" pitchFamily="34" charset="0"/>
              </a:rPr>
            </a:br>
            <a:r>
              <a:rPr lang="en-US" sz="2600" i="1" cap="none" dirty="0" smtClean="0">
                <a:latin typeface="Arial" panose="020B0604020202020204" pitchFamily="34" charset="0"/>
                <a:cs typeface="Arial" panose="020B0604020202020204" pitchFamily="34" charset="0"/>
              </a:rPr>
              <a:t/>
            </a:r>
            <a:br>
              <a:rPr lang="en-US" sz="2600" i="1" cap="none" dirty="0" smtClean="0">
                <a:latin typeface="Arial" panose="020B0604020202020204" pitchFamily="34" charset="0"/>
                <a:cs typeface="Arial" panose="020B0604020202020204" pitchFamily="34" charset="0"/>
              </a:rPr>
            </a:br>
            <a:r>
              <a:rPr lang="en-US" sz="2600" i="1" cap="none" dirty="0">
                <a:latin typeface="Arial" panose="020B0604020202020204" pitchFamily="34" charset="0"/>
                <a:cs typeface="Arial" panose="020B0604020202020204" pitchFamily="34" charset="0"/>
              </a:rPr>
              <a:t/>
            </a:r>
            <a:br>
              <a:rPr lang="en-US" sz="2600" i="1" cap="none" dirty="0">
                <a:latin typeface="Arial" panose="020B0604020202020204" pitchFamily="34" charset="0"/>
                <a:cs typeface="Arial" panose="020B0604020202020204" pitchFamily="34" charset="0"/>
              </a:rPr>
            </a:br>
            <a:r>
              <a:rPr lang="en-US" sz="2600" i="1" cap="none" dirty="0" smtClean="0">
                <a:latin typeface="Arial" panose="020B0604020202020204" pitchFamily="34" charset="0"/>
                <a:cs typeface="Arial" panose="020B0604020202020204" pitchFamily="34" charset="0"/>
              </a:rPr>
              <a:t/>
            </a:r>
            <a:br>
              <a:rPr lang="en-US" sz="2600" i="1" cap="none" dirty="0" smtClean="0">
                <a:latin typeface="Arial" panose="020B0604020202020204" pitchFamily="34" charset="0"/>
                <a:cs typeface="Arial" panose="020B0604020202020204" pitchFamily="34" charset="0"/>
              </a:rPr>
            </a:br>
            <a:r>
              <a:rPr lang="en-US" sz="2600" i="1" cap="none" dirty="0">
                <a:latin typeface="Arial" panose="020B0604020202020204" pitchFamily="34" charset="0"/>
                <a:cs typeface="Arial" panose="020B0604020202020204" pitchFamily="34" charset="0"/>
              </a:rPr>
              <a:t/>
            </a:r>
            <a:br>
              <a:rPr lang="en-US" sz="2600" i="1" cap="none" dirty="0">
                <a:latin typeface="Arial" panose="020B0604020202020204" pitchFamily="34" charset="0"/>
                <a:cs typeface="Arial" panose="020B0604020202020204" pitchFamily="34" charset="0"/>
              </a:rPr>
            </a:br>
            <a:endParaRPr lang="en-US" sz="2600" i="1" cap="none"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972080" y="0"/>
            <a:ext cx="10124288" cy="960582"/>
          </a:xfrm>
        </p:spPr>
        <p:txBody>
          <a:bodyPr/>
          <a:lstStyle/>
          <a:p>
            <a:pPr algn="ctr"/>
            <a:r>
              <a:rPr lang="en-US" sz="4400" i="1" spc="20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abic Typesetting" panose="03020402040406030203" pitchFamily="66" charset="-78"/>
                <a:cs typeface="Arabic Typesetting" panose="03020402040406030203" pitchFamily="66" charset="-78"/>
              </a:rPr>
              <a:t>Silence</a:t>
            </a:r>
            <a:endParaRPr lang="en-US" sz="4400" i="1" spc="2000" dirty="0">
              <a:latin typeface="Arabic Typesetting" panose="03020402040406030203" pitchFamily="66" charset="-78"/>
              <a:cs typeface="Arabic Typesetting" panose="03020402040406030203" pitchFamily="66" charset="-78"/>
            </a:endParaRPr>
          </a:p>
        </p:txBody>
      </p:sp>
      <p:pic>
        <p:nvPicPr>
          <p:cNvPr id="7" name="Content Placeholder 6"/>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b="35856"/>
          <a:stretch/>
        </p:blipFill>
        <p:spPr>
          <a:xfrm>
            <a:off x="708668" y="846549"/>
            <a:ext cx="11303000" cy="1602258"/>
          </a:xfrm>
          <a:prstGeom prst="ellipse">
            <a:avLst/>
          </a:prstGeom>
          <a:ln>
            <a:noFill/>
          </a:ln>
          <a:effectLst>
            <a:outerShdw blurRad="50800" dist="38100" dir="16200000" rotWithShape="0">
              <a:prstClr val="black">
                <a:alpha val="40000"/>
              </a:prstClr>
            </a:outerShdw>
            <a:reflection blurRad="6350" stA="50000" endA="295" endPos="92000" dist="101600" dir="5400000" sy="-100000" algn="bl" rotWithShape="0"/>
            <a:softEdge rad="112500"/>
          </a:effectLst>
        </p:spPr>
      </p:pic>
      <p:sp>
        <p:nvSpPr>
          <p:cNvPr id="6" name="Content Placeholder 5"/>
          <p:cNvSpPr>
            <a:spLocks noGrp="1"/>
          </p:cNvSpPr>
          <p:nvPr>
            <p:ph sz="quarter" idx="4"/>
          </p:nvPr>
        </p:nvSpPr>
        <p:spPr>
          <a:xfrm>
            <a:off x="482600" y="3774831"/>
            <a:ext cx="4419600" cy="2498970"/>
          </a:xfrm>
          <a:solidFill>
            <a:schemeClr val="tx1"/>
          </a:solidFill>
          <a:ln>
            <a:solidFill>
              <a:schemeClr val="tx1">
                <a:lumMod val="65000"/>
              </a:schemeClr>
            </a:solidFill>
          </a:ln>
          <a:effectLst>
            <a:softEdge rad="63500"/>
          </a:effectLst>
        </p:spPr>
        <p:txBody>
          <a:bodyPr>
            <a:normAutofit/>
          </a:bodyPr>
          <a:lstStyle/>
          <a:p>
            <a:pPr marL="0" indent="0">
              <a:buNone/>
            </a:pPr>
            <a:endParaRPr lang="en-US" sz="2400"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buNone/>
            </a:pPr>
            <a:r>
              <a:rPr lang="en-US" sz="2600" i="1" spc="1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She did not speak,</a:t>
            </a:r>
          </a:p>
          <a:p>
            <a:pPr marL="0" indent="0" algn="ctr">
              <a:buNone/>
            </a:pPr>
            <a:r>
              <a:rPr lang="en-US" sz="2600" i="1" spc="1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but</a:t>
            </a:r>
          </a:p>
          <a:p>
            <a:pPr marL="0" indent="0" algn="ctr">
              <a:buNone/>
            </a:pPr>
            <a:r>
              <a:rPr lang="en-US" sz="2600" i="1" spc="1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 understood all.</a:t>
            </a:r>
            <a:endParaRPr lang="en-US" sz="2600" i="1" spc="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829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909" y="1"/>
            <a:ext cx="11285588" cy="7379854"/>
          </a:xfrm>
        </p:spPr>
        <p:txBody>
          <a:bodyPr>
            <a:normAutofit fontScale="90000"/>
          </a:bodyPr>
          <a:lstStyle/>
          <a:p>
            <a:pPr algn="ctr">
              <a:lnSpc>
                <a:spcPct val="150000"/>
              </a:lnSpc>
              <a:spcBef>
                <a:spcPts val="0"/>
              </a:spcBef>
            </a:pPr>
            <a:r>
              <a:rPr lang="en-US" sz="1800" dirty="0" smtClean="0">
                <a:latin typeface="Arial" panose="020B0604020202020204" pitchFamily="34" charset="0"/>
                <a:cs typeface="Arial" panose="020B0604020202020204" pitchFamily="34" charset="0"/>
              </a:rPr>
              <a:t/>
            </a:r>
            <a:br>
              <a:rPr lang="en-US" sz="1800" dirty="0" smtClean="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a:r>
            <a:br>
              <a:rPr lang="en-US" sz="1800" dirty="0">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
            </a:r>
            <a:br>
              <a:rPr lang="en-US" sz="1800" dirty="0" smtClean="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a:r>
            <a:br>
              <a:rPr lang="en-US" sz="1800" dirty="0">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
            </a:r>
            <a:br>
              <a:rPr lang="en-US" sz="1800" dirty="0" smtClean="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a:r>
            <a:br>
              <a:rPr lang="en-US" sz="1800" dirty="0">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
            </a:r>
            <a:br>
              <a:rPr lang="en-US" sz="1800" dirty="0" smtClean="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a:r>
            <a:br>
              <a:rPr lang="en-US" sz="1800" dirty="0">
                <a:latin typeface="Arial" panose="020B0604020202020204" pitchFamily="34" charset="0"/>
                <a:cs typeface="Arial" panose="020B0604020202020204" pitchFamily="34" charset="0"/>
              </a:rPr>
            </a:br>
            <a:r>
              <a:rPr lang="en-US" sz="4700" i="1" cap="none" spc="20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abic Typesetting" panose="03020402040406030203" pitchFamily="66" charset="-78"/>
                <a:cs typeface="Arabic Typesetting" panose="03020402040406030203" pitchFamily="66" charset="-78"/>
              </a:rPr>
              <a:t>Compassion</a:t>
            </a:r>
            <a:r>
              <a:rPr lang="en-US" sz="2700" dirty="0" smtClean="0">
                <a:latin typeface="Arial" panose="020B0604020202020204" pitchFamily="34" charset="0"/>
                <a:cs typeface="Arial" panose="020B0604020202020204" pitchFamily="34" charset="0"/>
              </a:rPr>
              <a:t/>
            </a:r>
            <a:br>
              <a:rPr lang="en-US" sz="2700" dirty="0" smtClean="0">
                <a:latin typeface="Arial" panose="020B0604020202020204" pitchFamily="34" charset="0"/>
                <a:cs typeface="Arial" panose="020B0604020202020204" pitchFamily="34" charset="0"/>
              </a:rPr>
            </a:br>
            <a:r>
              <a:rPr lang="en-US" sz="2700" cap="none" dirty="0" smtClean="0">
                <a:solidFill>
                  <a:srgbClr val="002060"/>
                </a:solidFill>
                <a:latin typeface="Georgia" panose="02040502050405020303" pitchFamily="18" charset="0"/>
                <a:cs typeface="Arial" panose="020B0604020202020204" pitchFamily="34" charset="0"/>
              </a:rPr>
              <a:t>“He </a:t>
            </a:r>
            <a:r>
              <a:rPr lang="en-US" sz="2700" cap="none" dirty="0">
                <a:solidFill>
                  <a:srgbClr val="002060"/>
                </a:solidFill>
                <a:latin typeface="Georgia" panose="02040502050405020303" pitchFamily="18" charset="0"/>
                <a:cs typeface="Arial" panose="020B0604020202020204" pitchFamily="34" charset="0"/>
              </a:rPr>
              <a:t>told us that he could meet </a:t>
            </a:r>
            <a:r>
              <a:rPr lang="en-US" sz="2700" cap="none" dirty="0" smtClean="0">
                <a:solidFill>
                  <a:srgbClr val="002060"/>
                </a:solidFill>
                <a:latin typeface="Georgia" panose="02040502050405020303" pitchFamily="18" charset="0"/>
                <a:cs typeface="Arial" panose="020B0604020202020204" pitchFamily="34" charset="0"/>
              </a:rPr>
              <a:t>Mary’s </a:t>
            </a:r>
            <a:r>
              <a:rPr lang="en-US" sz="2700" cap="none" dirty="0">
                <a:solidFill>
                  <a:srgbClr val="002060"/>
                </a:solidFill>
                <a:latin typeface="Georgia" panose="02040502050405020303" pitchFamily="18" charset="0"/>
                <a:cs typeface="Arial" panose="020B0604020202020204" pitchFamily="34" charset="0"/>
              </a:rPr>
              <a:t>eyes only once, but in that single look </a:t>
            </a:r>
            <a:r>
              <a:rPr lang="en-US" sz="2700" cap="none" dirty="0" smtClean="0">
                <a:solidFill>
                  <a:srgbClr val="002060"/>
                </a:solidFill>
                <a:latin typeface="Georgia" panose="02040502050405020303" pitchFamily="18" charset="0"/>
                <a:cs typeface="Arial" panose="020B0604020202020204" pitchFamily="34" charset="0"/>
              </a:rPr>
              <a:t/>
            </a:r>
            <a:br>
              <a:rPr lang="en-US" sz="2700" cap="none" dirty="0" smtClean="0">
                <a:solidFill>
                  <a:srgbClr val="002060"/>
                </a:solidFill>
                <a:latin typeface="Georgia" panose="02040502050405020303" pitchFamily="18" charset="0"/>
                <a:cs typeface="Arial" panose="020B0604020202020204" pitchFamily="34" charset="0"/>
              </a:rPr>
            </a:br>
            <a:r>
              <a:rPr lang="en-US" sz="2700" cap="none" dirty="0" smtClean="0">
                <a:solidFill>
                  <a:srgbClr val="002060"/>
                </a:solidFill>
                <a:latin typeface="Georgia" panose="02040502050405020303" pitchFamily="18" charset="0"/>
                <a:cs typeface="Arial" panose="020B0604020202020204" pitchFamily="34" charset="0"/>
              </a:rPr>
              <a:t>he </a:t>
            </a:r>
            <a:r>
              <a:rPr lang="en-US" sz="2700" cap="none" dirty="0">
                <a:solidFill>
                  <a:srgbClr val="002060"/>
                </a:solidFill>
                <a:latin typeface="Georgia" panose="02040502050405020303" pitchFamily="18" charset="0"/>
                <a:cs typeface="Arial" panose="020B0604020202020204" pitchFamily="34" charset="0"/>
              </a:rPr>
              <a:t>had </a:t>
            </a:r>
            <a:r>
              <a:rPr lang="en-US" sz="2700" cap="none" dirty="0" smtClean="0">
                <a:solidFill>
                  <a:srgbClr val="002060"/>
                </a:solidFill>
                <a:latin typeface="Georgia" panose="02040502050405020303" pitchFamily="18" charset="0"/>
                <a:cs typeface="Arial" panose="020B0604020202020204" pitchFamily="34" charset="0"/>
              </a:rPr>
              <a:t>not only understood everything but had fathomed the horror of sin, </a:t>
            </a:r>
            <a:br>
              <a:rPr lang="en-US" sz="2700" cap="none" dirty="0" smtClean="0">
                <a:solidFill>
                  <a:srgbClr val="002060"/>
                </a:solidFill>
                <a:latin typeface="Georgia" panose="02040502050405020303" pitchFamily="18" charset="0"/>
                <a:cs typeface="Arial" panose="020B0604020202020204" pitchFamily="34" charset="0"/>
              </a:rPr>
            </a:br>
            <a:r>
              <a:rPr lang="en-US" sz="2700" cap="none" dirty="0" smtClean="0">
                <a:solidFill>
                  <a:srgbClr val="002060"/>
                </a:solidFill>
                <a:latin typeface="Georgia" panose="02040502050405020303" pitchFamily="18" charset="0"/>
                <a:cs typeface="Arial" panose="020B0604020202020204" pitchFamily="34" charset="0"/>
              </a:rPr>
              <a:t>especially original sin in which he was steeped, </a:t>
            </a:r>
            <a:br>
              <a:rPr lang="en-US" sz="2700" cap="none" dirty="0" smtClean="0">
                <a:solidFill>
                  <a:srgbClr val="002060"/>
                </a:solidFill>
                <a:latin typeface="Georgia" panose="02040502050405020303" pitchFamily="18" charset="0"/>
                <a:cs typeface="Arial" panose="020B0604020202020204" pitchFamily="34" charset="0"/>
              </a:rPr>
            </a:br>
            <a:r>
              <a:rPr lang="en-US" sz="2700" cap="none" dirty="0" smtClean="0">
                <a:solidFill>
                  <a:srgbClr val="002060"/>
                </a:solidFill>
                <a:latin typeface="Georgia" panose="02040502050405020303" pitchFamily="18" charset="0"/>
                <a:cs typeface="Arial" panose="020B0604020202020204" pitchFamily="34" charset="0"/>
              </a:rPr>
              <a:t>besides the multitude of his other sins. </a:t>
            </a:r>
            <a:br>
              <a:rPr lang="en-US" sz="2700" cap="none" dirty="0" smtClean="0">
                <a:solidFill>
                  <a:srgbClr val="002060"/>
                </a:solidFill>
                <a:latin typeface="Georgia" panose="02040502050405020303" pitchFamily="18" charset="0"/>
                <a:cs typeface="Arial" panose="020B0604020202020204" pitchFamily="34" charset="0"/>
              </a:rPr>
            </a:br>
            <a:r>
              <a:rPr lang="en-US" sz="2700" cap="none" dirty="0" smtClean="0">
                <a:solidFill>
                  <a:srgbClr val="002060"/>
                </a:solidFill>
                <a:latin typeface="Georgia" panose="02040502050405020303" pitchFamily="18" charset="0"/>
                <a:cs typeface="Arial" panose="020B0604020202020204" pitchFamily="34" charset="0"/>
              </a:rPr>
              <a:t>He had also seen in this glance </a:t>
            </a:r>
            <a:br>
              <a:rPr lang="en-US" sz="2700" cap="none" dirty="0" smtClean="0">
                <a:solidFill>
                  <a:srgbClr val="002060"/>
                </a:solidFill>
                <a:latin typeface="Georgia" panose="02040502050405020303" pitchFamily="18" charset="0"/>
                <a:cs typeface="Arial" panose="020B0604020202020204" pitchFamily="34" charset="0"/>
              </a:rPr>
            </a:br>
            <a:r>
              <a:rPr lang="en-US" sz="2700" cap="none" dirty="0" smtClean="0">
                <a:solidFill>
                  <a:srgbClr val="002060"/>
                </a:solidFill>
                <a:latin typeface="Georgia" panose="02040502050405020303" pitchFamily="18" charset="0"/>
                <a:cs typeface="Arial" panose="020B0604020202020204" pitchFamily="34" charset="0"/>
              </a:rPr>
              <a:t>an expression of divine  </a:t>
            </a:r>
            <a:r>
              <a:rPr lang="en-US" sz="2700" cap="none" spc="100"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compassion</a:t>
            </a:r>
            <a:r>
              <a:rPr lang="en-US" sz="2700" cap="none" spc="100" dirty="0" smtClean="0">
                <a:solidFill>
                  <a:srgbClr val="00206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700"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r>
            <a:br>
              <a:rPr lang="en-US" sz="2700"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br>
            <a:r>
              <a:rPr lang="en-US" sz="2700"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r>
            <a:br>
              <a:rPr lang="en-US" sz="2700"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br>
            <a:r>
              <a:rPr lang="en-US" sz="2700"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as</a:t>
            </a:r>
            <a:r>
              <a:rPr lang="en-US" sz="2700" b="1" dirty="0" smtClean="0">
                <a:solidFill>
                  <a:srgbClr val="00206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700"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well as the assurance of</a:t>
            </a:r>
            <a:br>
              <a:rPr lang="en-US" sz="2700"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br>
            <a:r>
              <a:rPr lang="en-US" sz="2700"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Mary’s special and </a:t>
            </a:r>
            <a:br>
              <a:rPr lang="en-US" sz="2700"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br>
            <a:r>
              <a:rPr lang="en-US" sz="2700"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unceasing protection to the end of his days.”</a:t>
            </a:r>
            <a:r>
              <a:rPr lang="en-US" sz="2700" cap="none" dirty="0" smtClean="0">
                <a:latin typeface="Georgia" panose="02040502050405020303" pitchFamily="18" charset="0"/>
                <a:cs typeface="Arial" panose="020B0604020202020204" pitchFamily="34" charset="0"/>
              </a:rPr>
              <a:t/>
            </a:r>
            <a:br>
              <a:rPr lang="en-US" sz="2700" cap="none" dirty="0" smtClean="0">
                <a:latin typeface="Georgia" panose="02040502050405020303" pitchFamily="18" charset="0"/>
                <a:cs typeface="Arial" panose="020B0604020202020204" pitchFamily="34" charset="0"/>
              </a:rPr>
            </a:br>
            <a:r>
              <a:rPr lang="en-US" sz="1800" b="1" dirty="0" smtClean="0">
                <a:latin typeface="Arial" panose="020B0604020202020204" pitchFamily="34" charset="0"/>
                <a:cs typeface="Arial" panose="020B0604020202020204" pitchFamily="34" charset="0"/>
              </a:rPr>
              <a:t>          </a:t>
            </a:r>
            <a:r>
              <a:rPr lang="en-US" sz="1800" b="1" dirty="0" smtClean="0">
                <a:solidFill>
                  <a:schemeClr val="bg1"/>
                </a:solidFill>
                <a:latin typeface="Arial" panose="020B0604020202020204" pitchFamily="34" charset="0"/>
                <a:cs typeface="Arial" panose="020B0604020202020204" pitchFamily="34" charset="0"/>
              </a:rPr>
              <a:t>  </a:t>
            </a:r>
            <a:r>
              <a:rPr lang="en-US" sz="1600" b="1" dirty="0" smtClean="0">
                <a:solidFill>
                  <a:schemeClr val="bg1"/>
                </a:solidFill>
                <a:latin typeface="Arial" panose="020B0604020202020204" pitchFamily="34" charset="0"/>
                <a:cs typeface="Arial" panose="020B0604020202020204" pitchFamily="34" charset="0"/>
              </a:rPr>
              <a:t>O</a:t>
            </a:r>
            <a:r>
              <a:rPr lang="en-US" sz="1600" b="1" i="1" cap="none" dirty="0" smtClean="0">
                <a:solidFill>
                  <a:schemeClr val="bg1"/>
                </a:solidFill>
                <a:latin typeface="Arial" panose="020B0604020202020204" pitchFamily="34" charset="0"/>
                <a:cs typeface="Arial" panose="020B0604020202020204" pitchFamily="34" charset="0"/>
              </a:rPr>
              <a:t>rigins of Sion</a:t>
            </a:r>
            <a:r>
              <a:rPr lang="en-US" sz="1600" b="1" i="1" dirty="0" smtClean="0">
                <a:solidFill>
                  <a:schemeClr val="bg1"/>
                </a:solidFill>
                <a:latin typeface="Arial" panose="020B0604020202020204" pitchFamily="34" charset="0"/>
                <a:cs typeface="Arial" panose="020B0604020202020204" pitchFamily="34" charset="0"/>
              </a:rPr>
              <a:t>: </a:t>
            </a:r>
            <a:r>
              <a:rPr lang="en-US" sz="1600" b="1" i="1" cap="none" dirty="0" smtClean="0">
                <a:solidFill>
                  <a:schemeClr val="bg1"/>
                </a:solidFill>
                <a:latin typeface="Arial" panose="020B0604020202020204" pitchFamily="34" charset="0"/>
                <a:cs typeface="Arial" panose="020B0604020202020204" pitchFamily="34" charset="0"/>
              </a:rPr>
              <a:t>The Event of January 20, </a:t>
            </a:r>
            <a:r>
              <a:rPr lang="en-US" sz="1600" b="1" i="1" dirty="0" smtClean="0">
                <a:solidFill>
                  <a:schemeClr val="bg1"/>
                </a:solidFill>
                <a:latin typeface="Arial" panose="020B0604020202020204" pitchFamily="34" charset="0"/>
                <a:cs typeface="Arial" panose="020B0604020202020204" pitchFamily="34" charset="0"/>
              </a:rPr>
              <a:t> </a:t>
            </a:r>
            <a:r>
              <a:rPr lang="en-US" sz="1600" b="1" dirty="0" smtClean="0">
                <a:solidFill>
                  <a:schemeClr val="bg1"/>
                </a:solidFill>
                <a:latin typeface="Arial" panose="020B0604020202020204" pitchFamily="34" charset="0"/>
                <a:cs typeface="Arial" panose="020B0604020202020204" pitchFamily="34" charset="0"/>
              </a:rPr>
              <a:t>P</a:t>
            </a:r>
            <a:r>
              <a:rPr lang="en-US" sz="1600" b="1" dirty="0">
                <a:solidFill>
                  <a:schemeClr val="bg1"/>
                </a:solidFill>
                <a:latin typeface="Arial" panose="020B0604020202020204" pitchFamily="34" charset="0"/>
                <a:cs typeface="Arial" panose="020B0604020202020204" pitchFamily="34" charset="0"/>
              </a:rPr>
              <a:t>. 57, </a:t>
            </a:r>
            <a:r>
              <a:rPr lang="en-US" sz="1600" b="1" dirty="0" smtClean="0">
                <a:solidFill>
                  <a:schemeClr val="bg1"/>
                </a:solidFill>
                <a:latin typeface="Arial" panose="020B0604020202020204" pitchFamily="34" charset="0"/>
                <a:cs typeface="Arial" panose="020B0604020202020204" pitchFamily="34" charset="0"/>
              </a:rPr>
              <a:t>N</a:t>
            </a:r>
            <a:r>
              <a:rPr lang="en-US" sz="1600" b="1" cap="none" dirty="0">
                <a:solidFill>
                  <a:schemeClr val="bg1"/>
                </a:solidFill>
                <a:latin typeface="Arial" panose="020B0604020202020204" pitchFamily="34" charset="0"/>
                <a:cs typeface="Arial" panose="020B0604020202020204" pitchFamily="34" charset="0"/>
              </a:rPr>
              <a:t>o</a:t>
            </a:r>
            <a:r>
              <a:rPr lang="en-US" sz="1600" b="1" dirty="0" smtClean="0">
                <a:solidFill>
                  <a:schemeClr val="bg1"/>
                </a:solidFill>
                <a:latin typeface="Arial" panose="020B0604020202020204" pitchFamily="34" charset="0"/>
                <a:cs typeface="Arial" panose="020B0604020202020204" pitchFamily="34" charset="0"/>
              </a:rPr>
              <a:t>. 12 </a:t>
            </a:r>
            <a:r>
              <a:rPr lang="en-US" sz="1600" b="1" dirty="0" smtClean="0">
                <a:latin typeface="Arial" panose="020B0604020202020204" pitchFamily="34" charset="0"/>
                <a:cs typeface="Arial" panose="020B0604020202020204" pitchFamily="34" charset="0"/>
              </a:rPr>
              <a:t/>
            </a:r>
            <a:br>
              <a:rPr lang="en-US" sz="1600" b="1" dirty="0" smtClean="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
            </a:r>
            <a:br>
              <a:rPr lang="en-US" sz="1800" b="1" dirty="0">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
            </a:r>
            <a:br>
              <a:rPr lang="en-US" sz="1800" dirty="0" smtClean="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a:r>
            <a:br>
              <a:rPr lang="en-US" sz="1800" dirty="0">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
            </a:r>
            <a:br>
              <a:rPr lang="en-US" sz="1800" dirty="0" smtClean="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a:r>
            <a:br>
              <a:rPr lang="en-US" sz="1800" dirty="0">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
            </a:r>
            <a:br>
              <a:rPr lang="en-US" sz="1800" dirty="0" smtClean="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a:r>
            <a:br>
              <a:rPr lang="en-US" sz="1800" dirty="0">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
            </a:r>
            <a:br>
              <a:rPr lang="en-US" sz="1800" dirty="0" smtClean="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a:r>
            <a:br>
              <a:rPr lang="en-US" sz="1800" dirty="0">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p:txBody>
      </p:sp>
      <p:pic>
        <p:nvPicPr>
          <p:cNvPr id="20" name="Content Placeholder 19"/>
          <p:cNvPicPr>
            <a:picLocks noGrp="1" noChangeAspect="1"/>
          </p:cNvPicPr>
          <p:nvPr>
            <p:ph sz="quarter" idx="4"/>
          </p:nvPr>
        </p:nvPicPr>
        <p:blipFill rotWithShape="1">
          <a:blip r:embed="rId2">
            <a:extLst>
              <a:ext uri="{28A0092B-C50C-407E-A947-70E740481C1C}">
                <a14:useLocalDpi xmlns:a14="http://schemas.microsoft.com/office/drawing/2010/main" val="0"/>
              </a:ext>
            </a:extLst>
          </a:blip>
          <a:srcRect b="8937"/>
          <a:stretch/>
        </p:blipFill>
        <p:spPr>
          <a:xfrm>
            <a:off x="314732" y="2710927"/>
            <a:ext cx="3149229" cy="2910865"/>
          </a:xfrm>
          <a:ln w="28575">
            <a:solidFill>
              <a:schemeClr val="accent4">
                <a:lumMod val="75000"/>
              </a:schemeClr>
            </a:solidFill>
          </a:ln>
          <a:effectLst>
            <a:outerShdw blurRad="50800" dist="38100" dir="2700000" algn="tl" rotWithShape="0">
              <a:prstClr val="black">
                <a:alpha val="40000"/>
              </a:prstClr>
            </a:outerShdw>
            <a:reflection blurRad="6350" stA="50000" endA="300" endPos="55000" dir="5400000" sy="-100000" algn="bl" rotWithShape="0"/>
          </a:effectLst>
          <a:scene3d>
            <a:camera prst="perspectiveHeroicExtremeRightFacing"/>
            <a:lightRig rig="threePt" dir="t"/>
          </a:scene3d>
        </p:spPr>
      </p:pic>
    </p:spTree>
    <p:extLst>
      <p:ext uri="{BB962C8B-B14F-4D97-AF65-F5344CB8AC3E}">
        <p14:creationId xmlns:p14="http://schemas.microsoft.com/office/powerpoint/2010/main" val="388756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4843" y="685801"/>
            <a:ext cx="8730419" cy="1390134"/>
          </a:xfrm>
        </p:spPr>
        <p:txBody>
          <a:bodyPr>
            <a:normAutofit/>
          </a:bodyPr>
          <a:lstStyle/>
          <a:p>
            <a:r>
              <a:rPr lang="en-US" sz="4000" b="1" i="1" spc="100" dirty="0" smtClean="0">
                <a:effectLst>
                  <a:outerShdw blurRad="38100" dist="38100" dir="2700000" algn="tl">
                    <a:srgbClr val="000000">
                      <a:alpha val="43137"/>
                    </a:srgbClr>
                  </a:outerShdw>
                </a:effectLst>
              </a:rPr>
              <a:t> </a:t>
            </a:r>
            <a:r>
              <a:rPr lang="en-US" sz="5400" b="1" i="1" spc="100" dirty="0" smtClean="0">
                <a:effectLst>
                  <a:outerShdw blurRad="38100" dist="38100" dir="2700000" algn="tl">
                    <a:srgbClr val="000000">
                      <a:alpha val="43137"/>
                    </a:srgbClr>
                  </a:outerShdw>
                </a:effectLst>
                <a:latin typeface="Georgia" panose="02040502050405020303" pitchFamily="18" charset="0"/>
              </a:rPr>
              <a:t>A</a:t>
            </a:r>
            <a:r>
              <a:rPr lang="en-US" sz="4000" b="1" i="1" spc="100" dirty="0" smtClean="0">
                <a:effectLst>
                  <a:outerShdw blurRad="38100" dist="38100" dir="2700000" algn="tl">
                    <a:srgbClr val="000000">
                      <a:alpha val="43137"/>
                    </a:srgbClr>
                  </a:outerShdw>
                </a:effectLst>
                <a:latin typeface="Georgia" panose="02040502050405020303" pitchFamily="18" charset="0"/>
              </a:rPr>
              <a:t>lphonse   </a:t>
            </a:r>
            <a:r>
              <a:rPr lang="en-US" sz="5400" b="1" i="1" spc="100" dirty="0" smtClean="0">
                <a:effectLst>
                  <a:outerShdw blurRad="38100" dist="38100" dir="2700000" algn="tl">
                    <a:srgbClr val="000000">
                      <a:alpha val="43137"/>
                    </a:srgbClr>
                  </a:outerShdw>
                </a:effectLst>
                <a:latin typeface="Georgia" panose="02040502050405020303" pitchFamily="18" charset="0"/>
              </a:rPr>
              <a:t>R</a:t>
            </a:r>
            <a:r>
              <a:rPr lang="en-US" sz="4000" b="1" i="1" spc="100" dirty="0" smtClean="0">
                <a:effectLst>
                  <a:outerShdw blurRad="38100" dist="38100" dir="2700000" algn="tl">
                    <a:srgbClr val="000000">
                      <a:alpha val="43137"/>
                    </a:srgbClr>
                  </a:outerShdw>
                </a:effectLst>
                <a:latin typeface="Georgia" panose="02040502050405020303" pitchFamily="18" charset="0"/>
              </a:rPr>
              <a:t>atisbonne</a:t>
            </a:r>
            <a:endParaRPr lang="en-US" sz="4000" b="1" i="1" spc="100" dirty="0">
              <a:effectLst>
                <a:outerShdw blurRad="38100" dist="38100" dir="2700000" algn="tl">
                  <a:srgbClr val="000000">
                    <a:alpha val="43137"/>
                  </a:srgbClr>
                </a:outerShdw>
              </a:effectLst>
              <a:latin typeface="Georgia" panose="02040502050405020303" pitchFamily="18" charset="0"/>
            </a:endParaRPr>
          </a:p>
        </p:txBody>
      </p:sp>
      <p:sp>
        <p:nvSpPr>
          <p:cNvPr id="3" name="Subtitle 2"/>
          <p:cNvSpPr>
            <a:spLocks noGrp="1"/>
          </p:cNvSpPr>
          <p:nvPr>
            <p:ph type="subTitle" idx="1"/>
          </p:nvPr>
        </p:nvSpPr>
        <p:spPr>
          <a:xfrm>
            <a:off x="684212" y="2454031"/>
            <a:ext cx="11590263" cy="4403969"/>
          </a:xfrm>
        </p:spPr>
        <p:txBody>
          <a:bodyPr>
            <a:normAutofit fontScale="25000" lnSpcReduction="20000"/>
          </a:bodyPr>
          <a:lstStyle/>
          <a:p>
            <a:r>
              <a:rPr lang="en-US" sz="5100" b="1" spc="300" dirty="0" smtClean="0">
                <a:solidFill>
                  <a:schemeClr val="tx1"/>
                </a:solidFill>
                <a:effectLst>
                  <a:outerShdw blurRad="38100" dist="38100" dir="2700000" algn="tl">
                    <a:srgbClr val="000000">
                      <a:alpha val="43137"/>
                    </a:srgbClr>
                  </a:outerShdw>
                </a:effectLst>
              </a:rPr>
              <a:t>    </a:t>
            </a:r>
          </a:p>
          <a:p>
            <a:r>
              <a:rPr lang="en-US" sz="11200" b="1" spc="300" dirty="0" smtClean="0">
                <a:solidFill>
                  <a:srgbClr val="7B4D1F"/>
                </a:solidFill>
                <a:effectLst>
                  <a:outerShdw blurRad="38100" dist="38100" dir="2700000" algn="tl">
                    <a:srgbClr val="000000">
                      <a:alpha val="43137"/>
                    </a:srgbClr>
                  </a:outerShdw>
                </a:effectLst>
              </a:rPr>
              <a:t>      Sant’Andrea </a:t>
            </a:r>
            <a:r>
              <a:rPr lang="en-US" sz="11200" b="1" spc="300" dirty="0" err="1" smtClean="0">
                <a:solidFill>
                  <a:srgbClr val="7B4D1F"/>
                </a:solidFill>
                <a:effectLst>
                  <a:outerShdw blurRad="38100" dist="38100" dir="2700000" algn="tl">
                    <a:srgbClr val="000000">
                      <a:alpha val="43137"/>
                    </a:srgbClr>
                  </a:outerShdw>
                </a:effectLst>
              </a:rPr>
              <a:t>delle</a:t>
            </a:r>
            <a:r>
              <a:rPr lang="en-US" sz="11200" b="1" spc="300" dirty="0" smtClean="0">
                <a:solidFill>
                  <a:srgbClr val="7B4D1F"/>
                </a:solidFill>
                <a:effectLst>
                  <a:outerShdw blurRad="38100" dist="38100" dir="2700000" algn="tl">
                    <a:srgbClr val="000000">
                      <a:alpha val="43137"/>
                    </a:srgbClr>
                  </a:outerShdw>
                </a:effectLst>
              </a:rPr>
              <a:t> </a:t>
            </a:r>
            <a:r>
              <a:rPr lang="en-US" sz="11200" b="1" spc="300" dirty="0" err="1" smtClean="0">
                <a:solidFill>
                  <a:srgbClr val="7B4D1F"/>
                </a:solidFill>
                <a:effectLst>
                  <a:outerShdw blurRad="38100" dist="38100" dir="2700000" algn="tl">
                    <a:srgbClr val="000000">
                      <a:alpha val="43137"/>
                    </a:srgbClr>
                  </a:outerShdw>
                </a:effectLst>
              </a:rPr>
              <a:t>Fratte</a:t>
            </a:r>
            <a:endParaRPr lang="en-US" sz="11200" b="1" spc="300" dirty="0" smtClean="0">
              <a:solidFill>
                <a:srgbClr val="7B4D1F"/>
              </a:solidFill>
              <a:effectLst>
                <a:outerShdw blurRad="38100" dist="38100" dir="2700000" algn="tl">
                  <a:srgbClr val="000000">
                    <a:alpha val="43137"/>
                  </a:srgbClr>
                </a:outerShdw>
              </a:effectLst>
            </a:endParaRPr>
          </a:p>
          <a:p>
            <a:r>
              <a:rPr lang="en-US" sz="11200" dirty="0" smtClean="0">
                <a:solidFill>
                  <a:srgbClr val="7B4D1F"/>
                </a:solidFill>
              </a:rPr>
              <a:t>                 </a:t>
            </a:r>
            <a:r>
              <a:rPr lang="en-US" sz="11200" b="1" spc="300" dirty="0" smtClean="0">
                <a:solidFill>
                  <a:srgbClr val="7B4D1F"/>
                </a:solidFill>
                <a:effectLst>
                  <a:outerShdw blurRad="38100" dist="38100" dir="2700000" algn="tl">
                    <a:srgbClr val="000000">
                      <a:alpha val="43137"/>
                    </a:srgbClr>
                  </a:outerShdw>
                </a:effectLst>
              </a:rPr>
              <a:t>January 20, 1842</a:t>
            </a:r>
          </a:p>
          <a:p>
            <a:r>
              <a:rPr lang="en-US" sz="6200" dirty="0">
                <a:solidFill>
                  <a:srgbClr val="7B4D1F"/>
                </a:solidFill>
              </a:rPr>
              <a:t> </a:t>
            </a:r>
            <a:r>
              <a:rPr lang="en-US" sz="6200" dirty="0" smtClean="0">
                <a:solidFill>
                  <a:srgbClr val="7B4D1F"/>
                </a:solidFill>
              </a:rPr>
              <a:t>                                               </a:t>
            </a:r>
          </a:p>
          <a:p>
            <a:r>
              <a:rPr lang="en-US" sz="6200" b="1" dirty="0">
                <a:solidFill>
                  <a:schemeClr val="tx1"/>
                </a:solidFill>
                <a:effectLst>
                  <a:outerShdw blurRad="38100" dist="38100" dir="2700000" algn="tl">
                    <a:srgbClr val="000000">
                      <a:alpha val="43137"/>
                    </a:srgbClr>
                  </a:outerShdw>
                </a:effectLst>
                <a:latin typeface="Georgia" panose="02040502050405020303" pitchFamily="18" charset="0"/>
              </a:rPr>
              <a:t> </a:t>
            </a:r>
            <a:r>
              <a:rPr lang="en-US" sz="6200" b="1" dirty="0" smtClean="0">
                <a:solidFill>
                  <a:schemeClr val="tx1"/>
                </a:solidFill>
                <a:effectLst>
                  <a:outerShdw blurRad="38100" dist="38100" dir="2700000" algn="tl">
                    <a:srgbClr val="000000">
                      <a:alpha val="43137"/>
                    </a:srgbClr>
                  </a:outerShdw>
                </a:effectLst>
                <a:latin typeface="Georgia" panose="02040502050405020303" pitchFamily="18" charset="0"/>
              </a:rPr>
              <a:t>                                                  </a:t>
            </a:r>
            <a:r>
              <a:rPr lang="en-US" sz="9600" b="1" spc="100" dirty="0">
                <a:solidFill>
                  <a:schemeClr val="tx1"/>
                </a:solidFill>
                <a:effectLst>
                  <a:outerShdw blurRad="38100" dist="38100" dir="2700000" algn="tl">
                    <a:srgbClr val="000000">
                      <a:alpha val="43137"/>
                    </a:srgbClr>
                  </a:outerShdw>
                </a:effectLst>
                <a:latin typeface="Georgia" panose="02040502050405020303" pitchFamily="18" charset="0"/>
              </a:rPr>
              <a:t>and</a:t>
            </a:r>
            <a:r>
              <a:rPr lang="en-US" sz="9600" b="1" spc="100" dirty="0" smtClean="0">
                <a:solidFill>
                  <a:schemeClr val="tx1"/>
                </a:solidFill>
                <a:effectLst>
                  <a:outerShdw blurRad="38100" dist="38100" dir="2700000" algn="tl">
                    <a:srgbClr val="000000">
                      <a:alpha val="43137"/>
                    </a:srgbClr>
                  </a:outerShdw>
                </a:effectLst>
                <a:latin typeface="Georgia" panose="02040502050405020303" pitchFamily="18" charset="0"/>
              </a:rPr>
              <a:t> </a:t>
            </a:r>
          </a:p>
          <a:p>
            <a:endParaRPr lang="en-US" dirty="0">
              <a:solidFill>
                <a:srgbClr val="7B4D1F"/>
              </a:solidFill>
            </a:endParaRPr>
          </a:p>
          <a:p>
            <a:endParaRPr lang="en-US" dirty="0" smtClean="0">
              <a:solidFill>
                <a:srgbClr val="7B4D1F"/>
              </a:solidFill>
            </a:endParaRPr>
          </a:p>
          <a:p>
            <a:r>
              <a:rPr lang="en-US" dirty="0" smtClean="0">
                <a:solidFill>
                  <a:srgbClr val="7B4D1F"/>
                </a:solidFill>
              </a:rPr>
              <a:t> </a:t>
            </a:r>
          </a:p>
          <a:p>
            <a:pPr>
              <a:lnSpc>
                <a:spcPct val="120000"/>
              </a:lnSpc>
              <a:spcBef>
                <a:spcPts val="0"/>
              </a:spcBef>
              <a:spcAft>
                <a:spcPts val="0"/>
              </a:spcAft>
            </a:pPr>
            <a:r>
              <a:rPr lang="en-US" sz="19200" b="1" i="1" spc="300" dirty="0" smtClean="0">
                <a:solidFill>
                  <a:schemeClr val="tx1"/>
                </a:solidFill>
                <a:effectLst>
                  <a:outerShdw blurRad="38100" dist="38100" dir="2700000" algn="tl">
                    <a:srgbClr val="000000">
                      <a:alpha val="43137"/>
                    </a:srgbClr>
                  </a:outerShdw>
                </a:effectLst>
              </a:rPr>
              <a:t>          </a:t>
            </a:r>
            <a:r>
              <a:rPr lang="en-US" sz="21600" b="1" i="1" spc="500" dirty="0" smtClean="0">
                <a:solidFill>
                  <a:schemeClr val="tx1"/>
                </a:solidFill>
                <a:effectLst>
                  <a:outerShdw blurRad="38100" dist="38100" dir="2700000" algn="tl">
                    <a:srgbClr val="000000">
                      <a:alpha val="43137"/>
                    </a:srgbClr>
                  </a:outerShdw>
                </a:effectLst>
                <a:latin typeface="Georgia" panose="02040502050405020303" pitchFamily="18" charset="0"/>
              </a:rPr>
              <a:t>M</a:t>
            </a:r>
            <a:r>
              <a:rPr lang="en-US" sz="16000" b="1" i="1" spc="500" dirty="0" smtClean="0">
                <a:solidFill>
                  <a:schemeClr val="tx1"/>
                </a:solidFill>
                <a:effectLst>
                  <a:outerShdw blurRad="38100" dist="38100" dir="2700000" algn="tl">
                    <a:srgbClr val="000000">
                      <a:alpha val="43137"/>
                    </a:srgbClr>
                  </a:outerShdw>
                </a:effectLst>
                <a:latin typeface="Georgia" panose="02040502050405020303" pitchFamily="18" charset="0"/>
              </a:rPr>
              <a:t>ARY</a:t>
            </a:r>
            <a:r>
              <a:rPr lang="en-US" sz="19200" b="1" i="1" spc="300" dirty="0" smtClean="0">
                <a:solidFill>
                  <a:schemeClr val="tx1"/>
                </a:solidFill>
                <a:effectLst>
                  <a:outerShdw blurRad="38100" dist="38100" dir="2700000" algn="tl">
                    <a:srgbClr val="000000">
                      <a:alpha val="43137"/>
                    </a:srgbClr>
                  </a:outerShdw>
                </a:effectLst>
              </a:rPr>
              <a:t> </a:t>
            </a:r>
          </a:p>
          <a:p>
            <a:pPr>
              <a:lnSpc>
                <a:spcPct val="120000"/>
              </a:lnSpc>
              <a:spcBef>
                <a:spcPts val="0"/>
              </a:spcBef>
              <a:spcAft>
                <a:spcPts val="0"/>
              </a:spcAft>
            </a:pPr>
            <a:r>
              <a:rPr lang="en-US" sz="19200" b="1" i="1" spc="300" dirty="0" smtClean="0">
                <a:solidFill>
                  <a:schemeClr val="tx1"/>
                </a:solidFill>
                <a:effectLst>
                  <a:outerShdw blurRad="38100" dist="38100" dir="2700000" algn="tl">
                    <a:srgbClr val="000000">
                      <a:alpha val="43137"/>
                    </a:srgbClr>
                  </a:outerShdw>
                </a:effectLst>
              </a:rPr>
              <a:t>          </a:t>
            </a:r>
            <a:r>
              <a:rPr lang="en-US" sz="19200" b="1" i="1" spc="3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4800" b="1"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nSpc>
                <a:spcPct val="120000"/>
              </a:lnSpc>
              <a:spcBef>
                <a:spcPts val="0"/>
              </a:spcBef>
              <a:spcAft>
                <a:spcPts val="0"/>
              </a:spcAft>
            </a:pPr>
            <a:r>
              <a:rPr lang="en-US" sz="4800" b="1" i="1"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800" b="1" i="1" spc="3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With </a:t>
            </a:r>
            <a:r>
              <a:rPr lang="en-US" sz="4800" b="1" i="1"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animation)</a:t>
            </a:r>
            <a:r>
              <a:rPr lang="en-US" sz="4800" b="1"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9200" b="1" i="1" spc="300" dirty="0" smtClean="0">
                <a:solidFill>
                  <a:schemeClr val="tx1"/>
                </a:solidFill>
                <a:effectLst>
                  <a:outerShdw blurRad="38100" dist="38100" dir="2700000" algn="tl">
                    <a:srgbClr val="000000">
                      <a:alpha val="43137"/>
                    </a:srgbClr>
                  </a:outerShdw>
                </a:effectLst>
              </a:rPr>
              <a:t>                                                                                                                                                                      </a:t>
            </a:r>
            <a:r>
              <a:rPr lang="en-US" sz="4800" b="1" i="1"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4800" b="1"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spcBef>
                <a:spcPts val="0"/>
              </a:spcBef>
              <a:spcAft>
                <a:spcPts val="0"/>
              </a:spcAft>
            </a:pPr>
            <a:r>
              <a:rPr lang="en-US" sz="4800" b="1"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5600" b="1" i="1"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5600" b="1"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19200" b="1" i="1" spc="300" dirty="0" smtClean="0">
                <a:solidFill>
                  <a:schemeClr val="tx1"/>
                </a:solidFill>
                <a:effectLst>
                  <a:outerShdw blurRad="38100" dist="38100" dir="2700000" algn="tl">
                    <a:srgbClr val="000000">
                      <a:alpha val="43137"/>
                    </a:srgbClr>
                  </a:outerShdw>
                </a:effectLst>
              </a:rPr>
              <a:t>    </a:t>
            </a:r>
          </a:p>
          <a:p>
            <a:endParaRPr lang="en-US" sz="19200" b="1" spc="300" dirty="0">
              <a:solidFill>
                <a:schemeClr val="tx1"/>
              </a:solidFill>
              <a:effectLst>
                <a:outerShdw blurRad="38100" dist="38100" dir="2700000" algn="tl">
                  <a:srgbClr val="000000">
                    <a:alpha val="43137"/>
                  </a:srgbClr>
                </a:outerShdw>
              </a:effectLst>
            </a:endParaRPr>
          </a:p>
          <a:p>
            <a:r>
              <a:rPr lang="en-US" dirty="0" smtClean="0">
                <a:solidFill>
                  <a:srgbClr val="7B4D1F"/>
                </a:solidFill>
              </a:rPr>
              <a:t>                                                        </a:t>
            </a:r>
            <a:r>
              <a:rPr lang="en-US" sz="3800" dirty="0" smtClean="0">
                <a:solidFill>
                  <a:srgbClr val="AE6D2C"/>
                </a:solidFill>
              </a:rPr>
              <a:t> </a:t>
            </a:r>
          </a:p>
          <a:p>
            <a:r>
              <a:rPr lang="en-US" sz="3800" dirty="0" smtClean="0">
                <a:solidFill>
                  <a:srgbClr val="AE6D2C"/>
                </a:solidFill>
              </a:rPr>
              <a:t>             </a:t>
            </a:r>
          </a:p>
          <a:p>
            <a:r>
              <a:rPr lang="en-US" sz="4800" b="1" i="1" spc="100" dirty="0" smtClean="0">
                <a:solidFill>
                  <a:schemeClr val="tx1"/>
                </a:solidFill>
                <a:effectLst>
                  <a:outerShdw blurRad="38100" dist="38100" dir="2700000" algn="tl">
                    <a:srgbClr val="000000">
                      <a:alpha val="43137"/>
                    </a:srgbClr>
                  </a:outerShdw>
                </a:effectLst>
              </a:rPr>
              <a:t>                      </a:t>
            </a:r>
          </a:p>
          <a:p>
            <a:endParaRPr lang="en-US" sz="4800" b="1" i="1" spc="100" dirty="0">
              <a:solidFill>
                <a:schemeClr val="tx1"/>
              </a:solidFill>
              <a:effectLst>
                <a:outerShdw blurRad="38100" dist="38100" dir="2700000" algn="tl">
                  <a:srgbClr val="000000">
                    <a:alpha val="43137"/>
                  </a:srgbClr>
                </a:outerShdw>
              </a:effectLst>
            </a:endParaRPr>
          </a:p>
          <a:p>
            <a:r>
              <a:rPr lang="en-US" sz="4800" b="1" i="1" spc="100" dirty="0" smtClean="0">
                <a:solidFill>
                  <a:schemeClr val="tx1"/>
                </a:solidFill>
                <a:effectLst>
                  <a:outerShdw blurRad="38100" dist="38100" dir="2700000" algn="tl">
                    <a:srgbClr val="000000">
                      <a:alpha val="43137"/>
                    </a:srgbClr>
                  </a:outerShdw>
                </a:effectLst>
              </a:rPr>
              <a:t>                            </a:t>
            </a:r>
            <a:r>
              <a:rPr lang="en-US" sz="6500" b="1" i="1" spc="100" dirty="0" smtClean="0">
                <a:solidFill>
                  <a:schemeClr val="tx1"/>
                </a:solidFill>
                <a:effectLst>
                  <a:outerShdw blurRad="38100" dist="38100" dir="2700000" algn="tl">
                    <a:srgbClr val="000000">
                      <a:alpha val="43137"/>
                    </a:srgbClr>
                  </a:outerShdw>
                </a:effectLst>
              </a:rPr>
              <a:t>                                                                                                </a:t>
            </a:r>
            <a:endParaRPr lang="en-US" sz="6200" b="1" spc="300" dirty="0">
              <a:solidFill>
                <a:schemeClr val="tx1"/>
              </a:solidFill>
              <a:effectLst>
                <a:outerShdw blurRad="38100" dist="38100" dir="2700000" algn="tl">
                  <a:srgbClr val="000000">
                    <a:alpha val="43137"/>
                  </a:srgbClr>
                </a:outerShdw>
              </a:effectLst>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21380" r="5692"/>
          <a:stretch/>
        </p:blipFill>
        <p:spPr>
          <a:xfrm>
            <a:off x="9379714" y="3559153"/>
            <a:ext cx="2194560" cy="2750345"/>
          </a:xfrm>
          <a:prstGeom prst="ellipse">
            <a:avLst/>
          </a:prstGeom>
          <a:ln>
            <a:noFill/>
          </a:ln>
          <a:effectLst>
            <a:softEdge rad="112500"/>
          </a:effectLst>
        </p:spPr>
      </p:pic>
    </p:spTree>
    <p:extLst>
      <p:ext uri="{BB962C8B-B14F-4D97-AF65-F5344CB8AC3E}">
        <p14:creationId xmlns:p14="http://schemas.microsoft.com/office/powerpoint/2010/main" val="5589921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1000"/>
                                        <p:tgtEl>
                                          <p:spTgt spid="3">
                                            <p:txEl>
                                              <p:pRg st="9" end="9"/>
                                            </p:txEl>
                                          </p:spTgt>
                                        </p:tgtEl>
                                      </p:cBhvr>
                                    </p:animEffect>
                                    <p:anim calcmode="lin" valueType="num">
                                      <p:cBhvr>
                                        <p:cTn id="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heel(1)">
                                      <p:cBhvr>
                                        <p:cTn id="14" dur="2000"/>
                                        <p:tgtEl>
                                          <p:spTgt spid="3">
                                            <p:txEl>
                                              <p:pRg st="1" end="1"/>
                                            </p:txEl>
                                          </p:spTgt>
                                        </p:tgtEl>
                                      </p:cBhvr>
                                    </p:animEffect>
                                  </p:childTnLst>
                                </p:cTn>
                              </p:par>
                              <p:par>
                                <p:cTn id="15" presetID="21" presetClass="entr" presetSubtype="1"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309" y="687754"/>
            <a:ext cx="9856729" cy="6815015"/>
          </a:xfrm>
        </p:spPr>
        <p:txBody>
          <a:bodyPr>
            <a:normAutofit fontScale="90000"/>
          </a:bodyPr>
          <a:lstStyle/>
          <a:p>
            <a:pPr>
              <a:lnSpc>
                <a:spcPct val="150000"/>
              </a:lnSpc>
            </a:pPr>
            <a:r>
              <a:rPr lang="en-US" sz="1800" b="1" dirty="0" smtClean="0">
                <a:solidFill>
                  <a:srgbClr val="002060"/>
                </a:solidFill>
                <a:latin typeface="Arial" panose="020B0604020202020204" pitchFamily="34" charset="0"/>
                <a:cs typeface="Arial" panose="020B0604020202020204" pitchFamily="34" charset="0"/>
              </a:rPr>
              <a:t/>
            </a:r>
            <a:br>
              <a:rPr lang="en-US" sz="1800" b="1" dirty="0" smtClean="0">
                <a:solidFill>
                  <a:srgbClr val="002060"/>
                </a:solidFill>
                <a:latin typeface="Arial" panose="020B0604020202020204" pitchFamily="34" charset="0"/>
                <a:cs typeface="Arial" panose="020B0604020202020204" pitchFamily="34" charset="0"/>
              </a:rPr>
            </a:br>
            <a:r>
              <a:rPr lang="en-US" sz="1800" b="1" dirty="0">
                <a:solidFill>
                  <a:srgbClr val="002060"/>
                </a:solidFill>
                <a:latin typeface="Arial" panose="020B0604020202020204" pitchFamily="34" charset="0"/>
                <a:cs typeface="Arial" panose="020B0604020202020204" pitchFamily="34" charset="0"/>
              </a:rPr>
              <a:t/>
            </a:r>
            <a:br>
              <a:rPr lang="en-US" sz="1800" b="1" dirty="0">
                <a:solidFill>
                  <a:srgbClr val="002060"/>
                </a:solidFill>
                <a:latin typeface="Arial" panose="020B0604020202020204" pitchFamily="34" charset="0"/>
                <a:cs typeface="Arial" panose="020B0604020202020204" pitchFamily="34" charset="0"/>
              </a:rPr>
            </a:br>
            <a:r>
              <a:rPr lang="en-US" sz="1800" b="1" dirty="0" smtClean="0">
                <a:solidFill>
                  <a:srgbClr val="002060"/>
                </a:solidFill>
                <a:latin typeface="Arial" panose="020B0604020202020204" pitchFamily="34" charset="0"/>
                <a:cs typeface="Arial" panose="020B0604020202020204" pitchFamily="34" charset="0"/>
              </a:rPr>
              <a:t/>
            </a:r>
            <a:br>
              <a:rPr lang="en-US" sz="1800" b="1" dirty="0" smtClean="0">
                <a:solidFill>
                  <a:srgbClr val="002060"/>
                </a:solidFill>
                <a:latin typeface="Arial" panose="020B0604020202020204" pitchFamily="34" charset="0"/>
                <a:cs typeface="Arial" panose="020B0604020202020204" pitchFamily="34" charset="0"/>
              </a:rPr>
            </a:br>
            <a:r>
              <a:rPr lang="en-US" sz="1800" b="1" dirty="0">
                <a:solidFill>
                  <a:srgbClr val="002060"/>
                </a:solidFill>
                <a:latin typeface="Arial" panose="020B0604020202020204" pitchFamily="34" charset="0"/>
                <a:cs typeface="Arial" panose="020B0604020202020204" pitchFamily="34" charset="0"/>
              </a:rPr>
              <a:t/>
            </a:r>
            <a:br>
              <a:rPr lang="en-US" sz="1800" b="1" dirty="0">
                <a:solidFill>
                  <a:srgbClr val="002060"/>
                </a:solidFill>
                <a:latin typeface="Arial" panose="020B0604020202020204" pitchFamily="34" charset="0"/>
                <a:cs typeface="Arial" panose="020B0604020202020204" pitchFamily="34" charset="0"/>
              </a:rPr>
            </a:br>
            <a:r>
              <a:rPr lang="en-US" sz="1800" b="1" dirty="0" smtClean="0">
                <a:solidFill>
                  <a:srgbClr val="002060"/>
                </a:solidFill>
                <a:latin typeface="Arial" panose="020B0604020202020204" pitchFamily="34" charset="0"/>
                <a:cs typeface="Arial" panose="020B0604020202020204" pitchFamily="34" charset="0"/>
              </a:rPr>
              <a:t/>
            </a:r>
            <a:br>
              <a:rPr lang="en-US" sz="1800" b="1" dirty="0" smtClean="0">
                <a:solidFill>
                  <a:srgbClr val="002060"/>
                </a:solidFill>
                <a:latin typeface="Arial" panose="020B0604020202020204" pitchFamily="34" charset="0"/>
                <a:cs typeface="Arial" panose="020B0604020202020204" pitchFamily="34" charset="0"/>
              </a:rPr>
            </a:br>
            <a:r>
              <a:rPr lang="en-US" sz="1800" b="1" dirty="0">
                <a:solidFill>
                  <a:srgbClr val="002060"/>
                </a:solidFill>
                <a:latin typeface="Arial" panose="020B0604020202020204" pitchFamily="34" charset="0"/>
                <a:cs typeface="Arial" panose="020B0604020202020204" pitchFamily="34" charset="0"/>
              </a:rPr>
              <a:t/>
            </a:r>
            <a:br>
              <a:rPr lang="en-US" sz="1800" b="1" dirty="0">
                <a:solidFill>
                  <a:srgbClr val="002060"/>
                </a:solidFill>
                <a:latin typeface="Arial" panose="020B0604020202020204" pitchFamily="34" charset="0"/>
                <a:cs typeface="Arial" panose="020B0604020202020204" pitchFamily="34" charset="0"/>
              </a:rPr>
            </a:br>
            <a:r>
              <a:rPr lang="en-US" sz="1800" b="1" dirty="0" smtClean="0">
                <a:solidFill>
                  <a:srgbClr val="002060"/>
                </a:solidFill>
                <a:latin typeface="Arial" panose="020B0604020202020204" pitchFamily="34" charset="0"/>
                <a:cs typeface="Arial" panose="020B0604020202020204" pitchFamily="34" charset="0"/>
              </a:rPr>
              <a:t>        </a:t>
            </a:r>
            <a:r>
              <a:rPr lang="en-US" sz="29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I have never ceased to see Mary’s intervention  </a:t>
            </a:r>
            <a:br>
              <a:rPr lang="en-US" sz="29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br>
            <a:r>
              <a:rPr lang="en-US" sz="29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as  </a:t>
            </a:r>
            <a:r>
              <a:rPr lang="en-US" sz="2900" i="1" cap="none" dirty="0" smtClean="0">
                <a:solidFill>
                  <a:srgbClr val="DE84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THE HAND OF GOD  </a:t>
            </a:r>
            <a:r>
              <a:rPr lang="en-US" sz="29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himself, </a:t>
            </a:r>
            <a:br>
              <a:rPr lang="en-US" sz="29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br>
            <a:r>
              <a:rPr lang="en-US" sz="29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not a chastising hand,</a:t>
            </a:r>
            <a:br>
              <a:rPr lang="en-US" sz="29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br>
            <a:r>
              <a:rPr lang="en-US" sz="2900" i="1"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9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but a merciful hand.                                                   </a:t>
            </a:r>
            <a:br>
              <a:rPr lang="en-US" sz="29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br>
            <a:r>
              <a:rPr lang="en-US" sz="29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br>
              <a:rPr lang="en-US" sz="29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br>
            <a:r>
              <a:rPr lang="en-US" sz="29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br>
              <a:rPr lang="en-US" sz="29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br>
            <a:r>
              <a:rPr lang="en-US" sz="29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This </a:t>
            </a:r>
            <a:r>
              <a:rPr lang="en-US" sz="2900" i="1"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is what kept me </a:t>
            </a:r>
            <a:r>
              <a:rPr lang="en-US" sz="29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confident  </a:t>
            </a:r>
            <a:br>
              <a:rPr lang="en-US" sz="29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br>
            <a:r>
              <a:rPr lang="en-US" sz="29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900" i="1"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r>
            <a:br>
              <a:rPr lang="en-US" sz="2900" i="1"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br>
            <a:r>
              <a:rPr lang="en-US" sz="29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even </a:t>
            </a:r>
            <a:r>
              <a:rPr lang="en-US" sz="2900" i="1"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in the darkest days. </a:t>
            </a:r>
            <a:r>
              <a:rPr lang="en-US" sz="2700"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r>
            <a:br>
              <a:rPr lang="en-US" sz="2700"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br>
            <a:r>
              <a:rPr lang="en-US" sz="270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r>
            <a:br>
              <a:rPr lang="en-US" sz="270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br>
            <a:r>
              <a:rPr lang="en-US" sz="2700" dirty="0" smtClean="0">
                <a:latin typeface="Georgia" panose="02040502050405020303" pitchFamily="18" charset="0"/>
                <a:cs typeface="Arial" panose="020B0604020202020204" pitchFamily="34" charset="0"/>
              </a:rPr>
              <a:t>                                             </a:t>
            </a:r>
            <a:r>
              <a:rPr lang="en-US" sz="2900" i="1" cap="none" dirty="0" smtClean="0">
                <a:latin typeface="Georgia" panose="02040502050405020303" pitchFamily="18" charset="0"/>
                <a:cs typeface="Arial" panose="020B0604020202020204" pitchFamily="34" charset="0"/>
              </a:rPr>
              <a:t/>
            </a:r>
            <a:br>
              <a:rPr lang="en-US" sz="2900" i="1" cap="none" dirty="0" smtClean="0">
                <a:latin typeface="Georgia" panose="02040502050405020303" pitchFamily="18" charset="0"/>
                <a:cs typeface="Arial" panose="020B0604020202020204" pitchFamily="34" charset="0"/>
              </a:rPr>
            </a:br>
            <a:r>
              <a:rPr lang="en-US" sz="2900" i="1" cap="none" dirty="0" smtClean="0">
                <a:latin typeface="Georgia" panose="02040502050405020303" pitchFamily="18" charset="0"/>
                <a:cs typeface="Arial" panose="020B0604020202020204" pitchFamily="34" charset="0"/>
              </a:rPr>
              <a:t>                                                        </a:t>
            </a:r>
            <a:r>
              <a:rPr lang="en-US" sz="1600" b="1" dirty="0">
                <a:latin typeface="Arial" panose="020B0604020202020204" pitchFamily="34" charset="0"/>
                <a:cs typeface="Arial" panose="020B0604020202020204" pitchFamily="34" charset="0"/>
              </a:rPr>
              <a:t/>
            </a:r>
            <a:br>
              <a:rPr lang="en-US" sz="1600" b="1" dirty="0">
                <a:latin typeface="Arial" panose="020B0604020202020204" pitchFamily="34" charset="0"/>
                <a:cs typeface="Arial" panose="020B0604020202020204" pitchFamily="34" charset="0"/>
              </a:rPr>
            </a:br>
            <a:r>
              <a:rPr lang="en-US" sz="1600" b="1" dirty="0" smtClean="0">
                <a:latin typeface="Arial" panose="020B0604020202020204" pitchFamily="34" charset="0"/>
                <a:cs typeface="Arial" panose="020B0604020202020204" pitchFamily="34" charset="0"/>
              </a:rPr>
              <a:t/>
            </a:r>
            <a:br>
              <a:rPr lang="en-US" sz="1600" b="1" dirty="0" smtClean="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
            </a:r>
            <a:br>
              <a:rPr lang="en-US" sz="1600" b="1" dirty="0">
                <a:latin typeface="Arial" panose="020B0604020202020204" pitchFamily="34" charset="0"/>
                <a:cs typeface="Arial" panose="020B0604020202020204" pitchFamily="34" charset="0"/>
              </a:rPr>
            </a:br>
            <a:r>
              <a:rPr lang="en-US" sz="1600" b="1" dirty="0" smtClean="0">
                <a:latin typeface="Arial" panose="020B0604020202020204" pitchFamily="34" charset="0"/>
                <a:cs typeface="Arial" panose="020B0604020202020204" pitchFamily="34" charset="0"/>
              </a:rPr>
              <a:t/>
            </a:r>
            <a:br>
              <a:rPr lang="en-US" sz="1600" b="1" dirty="0" smtClean="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
            </a:r>
            <a:br>
              <a:rPr lang="en-US" sz="1600" b="1" dirty="0">
                <a:latin typeface="Arial" panose="020B0604020202020204" pitchFamily="34" charset="0"/>
                <a:cs typeface="Arial" panose="020B0604020202020204" pitchFamily="34" charset="0"/>
              </a:rPr>
            </a:br>
            <a:r>
              <a:rPr lang="en-US" sz="1600" b="1" dirty="0" smtClean="0">
                <a:latin typeface="Arial" panose="020B0604020202020204" pitchFamily="34" charset="0"/>
                <a:cs typeface="Arial" panose="020B0604020202020204" pitchFamily="34" charset="0"/>
              </a:rPr>
              <a:t/>
            </a:r>
            <a:br>
              <a:rPr lang="en-US" sz="1600" b="1" dirty="0" smtClean="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
            </a:r>
            <a:br>
              <a:rPr lang="en-US" sz="1600" b="1" dirty="0">
                <a:latin typeface="Arial" panose="020B0604020202020204" pitchFamily="34" charset="0"/>
                <a:cs typeface="Arial" panose="020B0604020202020204" pitchFamily="34" charset="0"/>
              </a:rPr>
            </a:br>
            <a:r>
              <a:rPr lang="en-US" sz="1600" b="1" dirty="0" smtClean="0">
                <a:latin typeface="Arial" panose="020B0604020202020204" pitchFamily="34" charset="0"/>
                <a:cs typeface="Arial" panose="020B0604020202020204" pitchFamily="34" charset="0"/>
              </a:rPr>
              <a:t/>
            </a:r>
            <a:br>
              <a:rPr lang="en-US" sz="1600" b="1" dirty="0" smtClean="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
            </a:r>
            <a:br>
              <a:rPr lang="en-US" sz="1600" b="1" dirty="0">
                <a:latin typeface="Arial" panose="020B0604020202020204" pitchFamily="34" charset="0"/>
                <a:cs typeface="Arial" panose="020B0604020202020204" pitchFamily="34" charset="0"/>
              </a:rPr>
            </a:br>
            <a:endParaRPr lang="en-US" sz="1600" b="1" dirty="0">
              <a:latin typeface="Arial" panose="020B0604020202020204" pitchFamily="34" charset="0"/>
              <a:cs typeface="Arial" panose="020B0604020202020204" pitchFamily="34" charset="0"/>
            </a:endParaRPr>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7632870" y="594356"/>
            <a:ext cx="3793525" cy="2782524"/>
          </a:xfrm>
          <a:prstGeom prst="ellipse">
            <a:avLst/>
          </a:prstGeom>
          <a:ln>
            <a:noFill/>
          </a:ln>
          <a:effectLst>
            <a:outerShdw blurRad="50800" dist="38100" algn="l" rotWithShape="0">
              <a:prstClr val="black">
                <a:alpha val="40000"/>
              </a:prstClr>
            </a:outerShdw>
            <a:reflection blurRad="6350" stA="52000" endA="300" endPos="35000" dir="5400000" sy="-100000" algn="bl" rotWithShape="0"/>
            <a:softEdge rad="12700"/>
          </a:effectLst>
          <a:scene3d>
            <a:camera prst="obliqueTopRight"/>
            <a:lightRig rig="threePt" dir="t"/>
          </a:scene3d>
        </p:spPr>
      </p:pic>
      <p:pic>
        <p:nvPicPr>
          <p:cNvPr id="12" name="Content Placeholder 11"/>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32533" b="30496"/>
          <a:stretch/>
        </p:blipFill>
        <p:spPr>
          <a:xfrm>
            <a:off x="259506" y="5035220"/>
            <a:ext cx="4519622" cy="1025611"/>
          </a:xfrm>
          <a:prstGeom prst="rect">
            <a:avLst/>
          </a:prstGeom>
          <a:ln>
            <a:noFill/>
          </a:ln>
          <a:effectLst>
            <a:reflection blurRad="12700" stA="30000" endPos="30000" dist="5000" dir="5400000" sy="-100000" algn="bl" rotWithShape="0"/>
          </a:effectLst>
          <a:scene3d>
            <a:camera prst="isometricOffAxis1Right"/>
            <a:lightRig rig="threePt" dir="t">
              <a:rot lat="0" lon="0" rev="2700000"/>
            </a:lightRig>
          </a:scene3d>
          <a:sp3d>
            <a:bevelT w="63500" h="50800"/>
          </a:sp3d>
        </p:spPr>
      </p:pic>
    </p:spTree>
    <p:extLst>
      <p:ext uri="{BB962C8B-B14F-4D97-AF65-F5344CB8AC3E}">
        <p14:creationId xmlns:p14="http://schemas.microsoft.com/office/powerpoint/2010/main" val="276629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72080" y="-382954"/>
            <a:ext cx="10243091" cy="1899139"/>
          </a:xfrm>
        </p:spPr>
        <p:txBody>
          <a:bodyPr/>
          <a:lstStyle/>
          <a:p>
            <a:pPr algn="ctr"/>
            <a:r>
              <a:rPr lang="en-US" sz="4000" b="1" i="1" cap="all" spc="160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askerville Old Face" panose="02020602080505020303" pitchFamily="18" charset="0"/>
              </a:rPr>
              <a:t>Transformation</a:t>
            </a:r>
          </a:p>
          <a:p>
            <a:pPr algn="ctr"/>
            <a:endParaRPr lang="en-US" sz="2400" b="1" i="1" cap="all" spc="14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askerville Old Face" panose="02020602080505020303" pitchFamily="18" charset="0"/>
            </a:endParaRPr>
          </a:p>
        </p:txBody>
      </p:sp>
      <p:sp>
        <p:nvSpPr>
          <p:cNvPr id="4" name="Content Placeholder 3"/>
          <p:cNvSpPr>
            <a:spLocks noGrp="1"/>
          </p:cNvSpPr>
          <p:nvPr>
            <p:ph sz="half" idx="2"/>
          </p:nvPr>
        </p:nvSpPr>
        <p:spPr>
          <a:xfrm>
            <a:off x="143219" y="2883878"/>
            <a:ext cx="11666862" cy="57626"/>
          </a:xfrm>
        </p:spPr>
        <p:txBody>
          <a:bodyPr>
            <a:noAutofit/>
          </a:bodyPr>
          <a:lstStyle/>
          <a:p>
            <a:pPr marL="0" indent="0" algn="ctr">
              <a:lnSpc>
                <a:spcPct val="150000"/>
              </a:lnSpc>
              <a:spcBef>
                <a:spcPts val="0"/>
              </a:spcBef>
              <a:spcAft>
                <a:spcPts val="0"/>
              </a:spcAft>
              <a:buNone/>
            </a:pPr>
            <a:r>
              <a:rPr lang="en-US" sz="2400" i="1" spc="3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a:t>
            </a:r>
            <a:r>
              <a:rPr lang="en-US" sz="2400" i="1" spc="1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Far from converting for human reasons, such </a:t>
            </a:r>
            <a:r>
              <a:rPr lang="en-US" sz="2400" i="1" spc="1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considerations</a:t>
            </a:r>
          </a:p>
          <a:p>
            <a:pPr marL="0" indent="0" algn="ctr">
              <a:lnSpc>
                <a:spcPct val="150000"/>
              </a:lnSpc>
              <a:spcBef>
                <a:spcPts val="0"/>
              </a:spcBef>
              <a:spcAft>
                <a:spcPts val="0"/>
              </a:spcAft>
              <a:buNone/>
            </a:pPr>
            <a:r>
              <a:rPr lang="en-US" sz="2400" i="1" spc="1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400" i="1" spc="1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were opposed to my conversion… . </a:t>
            </a:r>
            <a:endParaRPr lang="en-US" sz="2400" i="1" spc="1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a:p>
            <a:pPr marL="0" indent="0" algn="ctr">
              <a:lnSpc>
                <a:spcPct val="150000"/>
              </a:lnSpc>
              <a:spcBef>
                <a:spcPts val="0"/>
              </a:spcBef>
              <a:spcAft>
                <a:spcPts val="0"/>
              </a:spcAft>
              <a:buNone/>
            </a:pPr>
            <a:r>
              <a:rPr lang="en-US" sz="2400" i="1" spc="1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As </a:t>
            </a:r>
            <a:r>
              <a:rPr lang="en-US" sz="2400" i="1" spc="1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for human means, in view of my dispositions at that </a:t>
            </a:r>
            <a:r>
              <a:rPr lang="en-US" sz="2400" i="1" spc="1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time, </a:t>
            </a:r>
          </a:p>
          <a:p>
            <a:pPr marL="0" indent="0" algn="ctr">
              <a:lnSpc>
                <a:spcPct val="150000"/>
              </a:lnSpc>
              <a:spcBef>
                <a:spcPts val="0"/>
              </a:spcBef>
              <a:spcAft>
                <a:spcPts val="0"/>
              </a:spcAft>
              <a:buNone/>
            </a:pPr>
            <a:r>
              <a:rPr lang="en-US" sz="2400" i="1" spc="1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they would have been absolutely powerless </a:t>
            </a:r>
          </a:p>
          <a:p>
            <a:pPr marL="0" indent="0" algn="ctr">
              <a:lnSpc>
                <a:spcPct val="150000"/>
              </a:lnSpc>
              <a:spcBef>
                <a:spcPts val="0"/>
              </a:spcBef>
              <a:spcAft>
                <a:spcPts val="0"/>
              </a:spcAft>
              <a:buNone/>
            </a:pPr>
            <a:r>
              <a:rPr lang="en-US" sz="2400" i="1" spc="1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to </a:t>
            </a:r>
            <a:r>
              <a:rPr lang="en-US" sz="2400" i="1" spc="1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transform my spirit </a:t>
            </a:r>
            <a:r>
              <a:rPr lang="en-US" sz="2400" i="1" spc="1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and </a:t>
            </a:r>
            <a:r>
              <a:rPr lang="en-US" sz="2400" i="1" spc="1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my heart </a:t>
            </a:r>
            <a:endParaRPr lang="en-US" sz="2400" i="1" spc="1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a:p>
            <a:pPr marL="0" indent="0" algn="ctr">
              <a:lnSpc>
                <a:spcPct val="150000"/>
              </a:lnSpc>
              <a:spcBef>
                <a:spcPts val="0"/>
              </a:spcBef>
              <a:spcAft>
                <a:spcPts val="0"/>
              </a:spcAft>
              <a:buNone/>
            </a:pPr>
            <a:r>
              <a:rPr lang="en-US" sz="2400" i="1" spc="1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in </a:t>
            </a:r>
            <a:r>
              <a:rPr lang="en-US" sz="2400" i="1" spc="1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three minutes!”</a:t>
            </a:r>
          </a:p>
          <a:p>
            <a:pPr marL="0" indent="0">
              <a:buNone/>
            </a:pPr>
            <a:endParaRPr lang="en-US" sz="2400" dirty="0">
              <a:latin typeface="Georgia" panose="02040502050405020303" pitchFamily="18" charset="0"/>
            </a:endParaRPr>
          </a:p>
        </p:txBody>
      </p:sp>
      <p:sp>
        <p:nvSpPr>
          <p:cNvPr id="5" name="Text Placeholder 4"/>
          <p:cNvSpPr>
            <a:spLocks noGrp="1"/>
          </p:cNvSpPr>
          <p:nvPr>
            <p:ph type="body" sz="quarter" idx="3"/>
          </p:nvPr>
        </p:nvSpPr>
        <p:spPr>
          <a:xfrm>
            <a:off x="143220" y="429846"/>
            <a:ext cx="11887200" cy="2454032"/>
          </a:xfrm>
        </p:spPr>
        <p:txBody>
          <a:bodyPr/>
          <a:lstStyle/>
          <a:p>
            <a:pPr algn="ctr">
              <a:lnSpc>
                <a:spcPct val="150000"/>
              </a:lnSpc>
              <a:spcBef>
                <a:spcPts val="0"/>
              </a:spcBef>
              <a:spcAft>
                <a:spcPts val="0"/>
              </a:spcAft>
            </a:pPr>
            <a:r>
              <a:rPr lang="en-US" sz="1600" b="1" i="1" cap="all"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     </a:t>
            </a:r>
            <a:r>
              <a:rPr lang="en-US" sz="2400" b="1" i="1" cap="all" spc="6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Georgia" panose="02040502050405020303" pitchFamily="18" charset="0"/>
                <a:cs typeface="Arial" panose="020B0604020202020204" pitchFamily="34" charset="0"/>
              </a:rPr>
              <a:t>“</a:t>
            </a:r>
            <a:r>
              <a:rPr lang="en-US" sz="2400" b="1" i="1" cap="all" spc="6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Georgia" panose="02040502050405020303" pitchFamily="18" charset="0"/>
                <a:cs typeface="Arial" panose="020B0604020202020204" pitchFamily="34" charset="0"/>
              </a:rPr>
              <a:t>I experienced such a total change </a:t>
            </a:r>
            <a:endParaRPr lang="en-US" sz="2400" b="1" i="1" cap="all" spc="6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Georgia" panose="02040502050405020303" pitchFamily="18" charset="0"/>
              <a:cs typeface="Arial" panose="020B0604020202020204" pitchFamily="34" charset="0"/>
            </a:endParaRPr>
          </a:p>
          <a:p>
            <a:pPr algn="ctr">
              <a:lnSpc>
                <a:spcPct val="150000"/>
              </a:lnSpc>
              <a:spcBef>
                <a:spcPts val="0"/>
              </a:spcBef>
              <a:spcAft>
                <a:spcPts val="0"/>
              </a:spcAft>
            </a:pPr>
            <a:r>
              <a:rPr lang="en-US" sz="2400" b="1" i="1" cap="all" spc="6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Georgia" panose="02040502050405020303" pitchFamily="18" charset="0"/>
                <a:cs typeface="Arial" panose="020B0604020202020204" pitchFamily="34" charset="0"/>
              </a:rPr>
              <a:t>     that </a:t>
            </a:r>
            <a:r>
              <a:rPr lang="en-US" sz="2400" b="1" i="1" cap="all" spc="6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Georgia" panose="02040502050405020303" pitchFamily="18" charset="0"/>
                <a:cs typeface="Arial" panose="020B0604020202020204" pitchFamily="34" charset="0"/>
              </a:rPr>
              <a:t>I thought I was another me</a:t>
            </a:r>
            <a:r>
              <a:rPr lang="en-US" sz="2400" b="1" i="1" cap="all" spc="6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Georgia" panose="02040502050405020303" pitchFamily="18" charset="0"/>
                <a:cs typeface="Arial" panose="020B0604020202020204" pitchFamily="34" charset="0"/>
              </a:rPr>
              <a:t>.”</a:t>
            </a:r>
          </a:p>
          <a:p>
            <a:endParaRPr lang="en-US" b="1" dirty="0"/>
          </a:p>
        </p:txBody>
      </p:sp>
    </p:spTree>
    <p:extLst>
      <p:ext uri="{BB962C8B-B14F-4D97-AF65-F5344CB8AC3E}">
        <p14:creationId xmlns:p14="http://schemas.microsoft.com/office/powerpoint/2010/main" val="28017736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257908"/>
            <a:ext cx="7957405" cy="6424246"/>
          </a:xfrm>
        </p:spPr>
        <p:txBody>
          <a:bodyPr>
            <a:normAutofit/>
          </a:bodyPr>
          <a:lstStyle/>
          <a:p>
            <a:pPr marL="0" indent="0" algn="just">
              <a:buNone/>
            </a:pPr>
            <a:r>
              <a:rPr lang="en-US" sz="2400" dirty="0">
                <a:latin typeface="Georgia" panose="02040502050405020303" pitchFamily="18" charset="0"/>
                <a:cs typeface="Arial" panose="020B0604020202020204" pitchFamily="34" charset="0"/>
              </a:rPr>
              <a:t>“</a:t>
            </a:r>
            <a:r>
              <a:rPr lang="en-US" sz="2400" i="1" dirty="0">
                <a:latin typeface="Georgia" panose="02040502050405020303" pitchFamily="18" charset="0"/>
                <a:cs typeface="Arial" panose="020B0604020202020204" pitchFamily="34" charset="0"/>
              </a:rPr>
              <a:t>’It is possible that his communications with Mr. Theodore de </a:t>
            </a:r>
            <a:r>
              <a:rPr lang="en-US" sz="2400" i="1" dirty="0" err="1">
                <a:latin typeface="Georgia" panose="02040502050405020303" pitchFamily="18" charset="0"/>
                <a:cs typeface="Arial" panose="020B0604020202020204" pitchFamily="34" charset="0"/>
              </a:rPr>
              <a:t>Bussierre</a:t>
            </a:r>
            <a:r>
              <a:rPr lang="en-US" sz="2400" i="1" dirty="0">
                <a:latin typeface="Georgia" panose="02040502050405020303" pitchFamily="18" charset="0"/>
                <a:cs typeface="Arial" panose="020B0604020202020204" pitchFamily="34" charset="0"/>
              </a:rPr>
              <a:t>, with Father </a:t>
            </a:r>
            <a:r>
              <a:rPr lang="en-US" sz="2400" i="1" dirty="0" err="1">
                <a:latin typeface="Georgia" panose="02040502050405020303" pitchFamily="18" charset="0"/>
                <a:cs typeface="Arial" panose="020B0604020202020204" pitchFamily="34" charset="0"/>
              </a:rPr>
              <a:t>Rozaven</a:t>
            </a:r>
            <a:r>
              <a:rPr lang="en-US" sz="2400" i="1" dirty="0">
                <a:latin typeface="Georgia" panose="02040502050405020303" pitchFamily="18" charset="0"/>
                <a:cs typeface="Arial" panose="020B0604020202020204" pitchFamily="34" charset="0"/>
              </a:rPr>
              <a:t> and me had helped to give rise to some inner </a:t>
            </a:r>
            <a:r>
              <a:rPr lang="en-US" sz="2400" i="1" dirty="0" smtClean="0">
                <a:latin typeface="Georgia" panose="02040502050405020303" pitchFamily="18" charset="0"/>
                <a:cs typeface="Arial" panose="020B0604020202020204" pitchFamily="34" charset="0"/>
              </a:rPr>
              <a:t>struggles … But </a:t>
            </a:r>
            <a:r>
              <a:rPr lang="en-US" sz="2400" i="1" dirty="0">
                <a:latin typeface="Georgia" panose="02040502050405020303" pitchFamily="18" charset="0"/>
                <a:cs typeface="Arial" panose="020B0604020202020204" pitchFamily="34" charset="0"/>
              </a:rPr>
              <a:t>to produce in him spontaneously </a:t>
            </a:r>
            <a:r>
              <a:rPr lang="en-US" sz="2400" i="1" dirty="0" smtClean="0">
                <a:latin typeface="Georgia" panose="02040502050405020303" pitchFamily="18" charset="0"/>
                <a:cs typeface="Arial" panose="020B0604020202020204" pitchFamily="34" charset="0"/>
              </a:rPr>
              <a:t>faith in </a:t>
            </a:r>
            <a:r>
              <a:rPr lang="en-US" sz="2400" i="1" dirty="0">
                <a:latin typeface="Georgia" panose="02040502050405020303" pitchFamily="18" charset="0"/>
                <a:cs typeface="Arial" panose="020B0604020202020204" pitchFamily="34" charset="0"/>
              </a:rPr>
              <a:t>the Blessed Sacrament, the knowledge of the necessity of the sacrament of </a:t>
            </a:r>
            <a:r>
              <a:rPr lang="en-US" sz="2400" i="1" dirty="0" smtClean="0">
                <a:latin typeface="Georgia" panose="02040502050405020303" pitchFamily="18" charset="0"/>
                <a:cs typeface="Arial" panose="020B0604020202020204" pitchFamily="34" charset="0"/>
              </a:rPr>
              <a:t>penance … all </a:t>
            </a:r>
            <a:r>
              <a:rPr lang="en-US" sz="2400" i="1" dirty="0">
                <a:latin typeface="Georgia" panose="02040502050405020303" pitchFamily="18" charset="0"/>
                <a:cs typeface="Arial" panose="020B0604020202020204" pitchFamily="34" charset="0"/>
              </a:rPr>
              <a:t>this could only be the direct work of the God who creates in man, at His own pleasure, a  </a:t>
            </a:r>
            <a:r>
              <a:rPr lang="en-US" sz="2400" spc="100" dirty="0">
                <a:solidFill>
                  <a:srgbClr val="FF99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NEW HEART</a:t>
            </a:r>
            <a:r>
              <a:rPr lang="en-US" sz="2400" spc="10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1800" dirty="0">
                <a:latin typeface="Georgia" panose="02040502050405020303" pitchFamily="18" charset="0"/>
                <a:cs typeface="Arial" panose="020B0604020202020204" pitchFamily="34" charset="0"/>
              </a:rPr>
              <a:t>(Fr. De </a:t>
            </a:r>
            <a:r>
              <a:rPr lang="en-US" sz="1800" dirty="0" err="1">
                <a:latin typeface="Georgia" panose="02040502050405020303" pitchFamily="18" charset="0"/>
                <a:cs typeface="Arial" panose="020B0604020202020204" pitchFamily="34" charset="0"/>
              </a:rPr>
              <a:t>Villefort</a:t>
            </a:r>
            <a:r>
              <a:rPr lang="en-US" sz="1800" dirty="0" smtClean="0">
                <a:latin typeface="Georgia" panose="02040502050405020303" pitchFamily="18" charset="0"/>
                <a:cs typeface="Arial" panose="020B0604020202020204" pitchFamily="34" charset="0"/>
              </a:rPr>
              <a:t>).</a:t>
            </a:r>
          </a:p>
          <a:p>
            <a:pPr marL="0" indent="0" algn="ctr">
              <a:spcBef>
                <a:spcPts val="0"/>
              </a:spcBef>
              <a:spcAft>
                <a:spcPts val="0"/>
              </a:spcAft>
              <a:buNone/>
            </a:pPr>
            <a:r>
              <a:rPr lang="en-US" sz="2400" dirty="0" smtClean="0">
                <a:latin typeface="Georgia" panose="02040502050405020303" pitchFamily="18" charset="0"/>
                <a:cs typeface="Arial" panose="020B0604020202020204" pitchFamily="34" charset="0"/>
              </a:rPr>
              <a:t> </a:t>
            </a:r>
            <a:r>
              <a:rPr lang="en-US" sz="2400" dirty="0">
                <a:latin typeface="Georgia" panose="02040502050405020303" pitchFamily="18" charset="0"/>
                <a:cs typeface="Arial" panose="020B0604020202020204" pitchFamily="34" charset="0"/>
              </a:rPr>
              <a:t/>
            </a:r>
            <a:br>
              <a:rPr lang="en-US" sz="2400" dirty="0">
                <a:latin typeface="Georgia" panose="02040502050405020303" pitchFamily="18" charset="0"/>
                <a:cs typeface="Arial" panose="020B0604020202020204" pitchFamily="34" charset="0"/>
              </a:rPr>
            </a:br>
            <a:r>
              <a:rPr lang="en-US" sz="2400" dirty="0">
                <a:latin typeface="Georgia" panose="02040502050405020303" pitchFamily="18" charset="0"/>
                <a:cs typeface="Arial" panose="020B0604020202020204" pitchFamily="34" charset="0"/>
              </a:rPr>
              <a:t> </a:t>
            </a:r>
            <a:r>
              <a:rPr lang="en-US" sz="2400" dirty="0" smtClean="0">
                <a:latin typeface="Georgia" panose="02040502050405020303" pitchFamily="18" charset="0"/>
                <a:cs typeface="Arial" panose="020B0604020202020204" pitchFamily="34" charset="0"/>
              </a:rPr>
              <a:t>    </a:t>
            </a:r>
            <a:r>
              <a:rPr lang="en-US" sz="24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These </a:t>
            </a:r>
            <a:r>
              <a:rPr lang="en-US" sz="24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words go to the heart of the matter; in a flash </a:t>
            </a:r>
            <a:r>
              <a:rPr lang="en-US" sz="24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of</a:t>
            </a:r>
          </a:p>
          <a:p>
            <a:pPr marL="0" indent="0" algn="ctr">
              <a:spcBef>
                <a:spcPts val="0"/>
              </a:spcBef>
              <a:spcAft>
                <a:spcPts val="0"/>
              </a:spcAft>
              <a:buNone/>
            </a:pPr>
            <a:r>
              <a:rPr lang="en-US" sz="24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enlightenment</a:t>
            </a:r>
            <a:r>
              <a:rPr lang="en-US" sz="24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God created in him a  </a:t>
            </a:r>
            <a:r>
              <a:rPr lang="en-US" sz="2400" spc="100" dirty="0">
                <a:solidFill>
                  <a:srgbClr val="FF99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NEW HEART </a:t>
            </a:r>
            <a:endParaRPr lang="en-US" sz="2400" spc="100" dirty="0" smtClean="0">
              <a:solidFill>
                <a:srgbClr val="FF99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a:p>
            <a:pPr marL="0" indent="0" algn="ctr">
              <a:spcBef>
                <a:spcPts val="0"/>
              </a:spcBef>
              <a:spcAft>
                <a:spcPts val="0"/>
              </a:spcAft>
              <a:buNone/>
            </a:pPr>
            <a:r>
              <a:rPr lang="en-US" sz="2400" spc="1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400" spc="1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4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capable </a:t>
            </a:r>
            <a:r>
              <a:rPr lang="en-US" sz="24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of welcoming freely the gift that </a:t>
            </a:r>
            <a:r>
              <a:rPr lang="en-US" sz="24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is offered </a:t>
            </a:r>
            <a:r>
              <a:rPr lang="en-US" sz="24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him: </a:t>
            </a:r>
            <a:endParaRPr lang="en-US" sz="24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a:p>
            <a:pPr marL="0" indent="0" algn="ctr">
              <a:spcBef>
                <a:spcPts val="0"/>
              </a:spcBef>
              <a:spcAft>
                <a:spcPts val="0"/>
              </a:spcAft>
              <a:buNone/>
            </a:pPr>
            <a:r>
              <a:rPr lang="en-US" sz="24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4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this </a:t>
            </a:r>
            <a:r>
              <a:rPr lang="en-US" sz="24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is the gift of faith, a ‘miraculous faith’ </a:t>
            </a:r>
            <a:r>
              <a:rPr lang="en-US" sz="24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powerful</a:t>
            </a:r>
          </a:p>
          <a:p>
            <a:pPr marL="0" indent="0" algn="ctr">
              <a:spcBef>
                <a:spcPts val="0"/>
              </a:spcBef>
              <a:spcAft>
                <a:spcPts val="0"/>
              </a:spcAft>
              <a:buNone/>
            </a:pPr>
            <a:r>
              <a:rPr lang="en-US" sz="24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4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enough </a:t>
            </a:r>
            <a:r>
              <a:rPr lang="en-US" sz="24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to move mountains.” </a:t>
            </a:r>
            <a:r>
              <a:rPr lang="en-US" sz="240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r>
            <a:br>
              <a:rPr lang="en-US" sz="240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br>
            <a:r>
              <a:rPr lang="en-US" sz="1400" b="1" dirty="0">
                <a:latin typeface="Arial" panose="020B0604020202020204" pitchFamily="34" charset="0"/>
                <a:cs typeface="Arial" panose="020B0604020202020204" pitchFamily="34" charset="0"/>
              </a:rPr>
              <a:t>  </a:t>
            </a:r>
            <a:r>
              <a:rPr lang="en-US" sz="1400" b="1" dirty="0">
                <a:solidFill>
                  <a:schemeClr val="accent1">
                    <a:lumMod val="75000"/>
                  </a:schemeClr>
                </a:solidFill>
                <a:latin typeface="Arial" panose="020B0604020202020204" pitchFamily="34" charset="0"/>
                <a:cs typeface="Arial" panose="020B0604020202020204" pitchFamily="34" charset="0"/>
              </a:rPr>
              <a:t>                       </a:t>
            </a:r>
            <a:br>
              <a:rPr lang="en-US" sz="1400" b="1" dirty="0">
                <a:solidFill>
                  <a:schemeClr val="accent1">
                    <a:lumMod val="75000"/>
                  </a:schemeClr>
                </a:solidFill>
                <a:latin typeface="Arial" panose="020B0604020202020204" pitchFamily="34" charset="0"/>
                <a:cs typeface="Arial" panose="020B0604020202020204" pitchFamily="34" charset="0"/>
              </a:rPr>
            </a:br>
            <a:r>
              <a:rPr lang="en-US" sz="1400" b="1" dirty="0">
                <a:solidFill>
                  <a:schemeClr val="bg1"/>
                </a:solidFill>
                <a:latin typeface="Arial" panose="020B0604020202020204" pitchFamily="34" charset="0"/>
                <a:cs typeface="Arial" panose="020B0604020202020204" pitchFamily="34" charset="0"/>
              </a:rPr>
              <a:t>       </a:t>
            </a:r>
            <a:r>
              <a:rPr lang="en-US" sz="1400" b="1" dirty="0" smtClean="0">
                <a:solidFill>
                  <a:schemeClr val="bg1"/>
                </a:solidFill>
                <a:latin typeface="Arial" panose="020B0604020202020204" pitchFamily="34" charset="0"/>
                <a:cs typeface="Arial" panose="020B0604020202020204" pitchFamily="34" charset="0"/>
              </a:rPr>
              <a:t> </a:t>
            </a:r>
            <a:r>
              <a:rPr lang="en-US" sz="1400" b="1" dirty="0">
                <a:solidFill>
                  <a:schemeClr val="bg1"/>
                </a:solidFill>
                <a:latin typeface="Arial" panose="020B0604020202020204" pitchFamily="34" charset="0"/>
                <a:cs typeface="Arial" panose="020B0604020202020204" pitchFamily="34" charset="0"/>
              </a:rPr>
              <a:t>Origins of Sion: The Event of January 20, </a:t>
            </a:r>
            <a:r>
              <a:rPr lang="en-US" sz="1400" b="1" dirty="0" smtClean="0">
                <a:solidFill>
                  <a:schemeClr val="bg1"/>
                </a:solidFill>
                <a:latin typeface="Arial" panose="020B0604020202020204" pitchFamily="34" charset="0"/>
                <a:cs typeface="Arial" panose="020B0604020202020204" pitchFamily="34" charset="0"/>
              </a:rPr>
              <a:t>1842</a:t>
            </a:r>
            <a:endParaRPr lang="en-US" dirty="0">
              <a:solidFill>
                <a:schemeClr val="bg1"/>
              </a:solidFill>
            </a:endParaRPr>
          </a:p>
        </p:txBody>
      </p:sp>
      <p:pic>
        <p:nvPicPr>
          <p:cNvPr id="5" name="Content Placeholder 5"/>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8891709" y="748321"/>
            <a:ext cx="2926080" cy="2293412"/>
          </a:xfrm>
          <a:ln w="19050">
            <a:solidFill>
              <a:schemeClr val="tx2">
                <a:lumMod val="50000"/>
              </a:schemeClr>
            </a:solidFill>
          </a:ln>
          <a:effectLst>
            <a:outerShdw blurRad="50800" dist="38100" dir="8100000" algn="tr" rotWithShape="0">
              <a:prstClr val="black">
                <a:alpha val="40000"/>
              </a:prstClr>
            </a:outerShdw>
          </a:effectLst>
          <a:scene3d>
            <a:camera prst="isometricOffAxis2Left"/>
            <a:lightRig rig="threePt" dir="t"/>
          </a:scene3d>
          <a:sp3d>
            <a:bevelT/>
          </a:sp3d>
        </p:spPr>
      </p:pic>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3189" y="617524"/>
            <a:ext cx="2103120" cy="23311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reflection blurRad="6350" stA="52000" endA="300" endPos="35000" dir="5400000" sy="-100000" algn="bl" rotWithShape="0"/>
          </a:effectLst>
          <a:scene3d>
            <a:camera prst="isometricOffAxis2Left"/>
            <a:lightRig rig="threePt" dir="t"/>
          </a:scene3d>
        </p:spPr>
      </p:pic>
    </p:spTree>
    <p:extLst>
      <p:ext uri="{BB962C8B-B14F-4D97-AF65-F5344CB8AC3E}">
        <p14:creationId xmlns:p14="http://schemas.microsoft.com/office/powerpoint/2010/main" val="54249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338" y="2469662"/>
            <a:ext cx="11507944" cy="5580184"/>
          </a:xfrm>
        </p:spPr>
        <p:txBody>
          <a:bodyPr/>
          <a:lstStyle/>
          <a:p>
            <a:pPr algn="ctr">
              <a:lnSpc>
                <a:spcPct val="150000"/>
              </a:lnSpc>
              <a:spcBef>
                <a:spcPts val="0"/>
              </a:spcBef>
              <a:spcAft>
                <a:spcPts val="0"/>
              </a:spcAft>
            </a:pPr>
            <a:endParaRPr lang="en-US" sz="1400" b="1" i="1" cap="all" dirty="0" smtClean="0">
              <a:solidFill>
                <a:srgbClr val="004274"/>
              </a:solidFill>
              <a:latin typeface="Arial" panose="020B0604020202020204" pitchFamily="34" charset="0"/>
              <a:cs typeface="Arial" panose="020B0604020202020204" pitchFamily="34" charset="0"/>
            </a:endParaRPr>
          </a:p>
          <a:p>
            <a:pPr algn="ctr">
              <a:lnSpc>
                <a:spcPct val="150000"/>
              </a:lnSpc>
              <a:spcBef>
                <a:spcPts val="0"/>
              </a:spcBef>
              <a:spcAft>
                <a:spcPts val="0"/>
              </a:spcAft>
            </a:pPr>
            <a:endParaRPr lang="en-US" sz="1400" b="1" i="1" cap="all" dirty="0">
              <a:solidFill>
                <a:srgbClr val="004274"/>
              </a:solidFill>
              <a:latin typeface="Arial" panose="020B0604020202020204" pitchFamily="34" charset="0"/>
              <a:cs typeface="Arial" panose="020B0604020202020204" pitchFamily="34" charset="0"/>
            </a:endParaRPr>
          </a:p>
          <a:p>
            <a:pPr algn="ctr">
              <a:lnSpc>
                <a:spcPct val="150000"/>
              </a:lnSpc>
              <a:spcBef>
                <a:spcPts val="0"/>
              </a:spcBef>
              <a:spcAft>
                <a:spcPts val="0"/>
              </a:spcAft>
            </a:pPr>
            <a:endParaRPr lang="en-US" sz="1400" b="1" i="1" cap="all" dirty="0" smtClean="0">
              <a:solidFill>
                <a:srgbClr val="004274"/>
              </a:solidFill>
              <a:latin typeface="Arial" panose="020B0604020202020204" pitchFamily="34" charset="0"/>
              <a:cs typeface="Arial" panose="020B0604020202020204" pitchFamily="34" charset="0"/>
            </a:endParaRPr>
          </a:p>
          <a:p>
            <a:pPr algn="ctr">
              <a:lnSpc>
                <a:spcPct val="150000"/>
              </a:lnSpc>
              <a:spcBef>
                <a:spcPts val="0"/>
              </a:spcBef>
              <a:spcAft>
                <a:spcPts val="0"/>
              </a:spcAft>
            </a:pPr>
            <a:endParaRPr lang="en-US" sz="1400" b="1" i="1" cap="all" dirty="0">
              <a:solidFill>
                <a:srgbClr val="004274"/>
              </a:solidFill>
              <a:latin typeface="Arial" panose="020B0604020202020204" pitchFamily="34" charset="0"/>
              <a:cs typeface="Arial" panose="020B0604020202020204" pitchFamily="34" charset="0"/>
            </a:endParaRPr>
          </a:p>
          <a:p>
            <a:pPr algn="ctr">
              <a:lnSpc>
                <a:spcPct val="150000"/>
              </a:lnSpc>
              <a:spcBef>
                <a:spcPts val="0"/>
              </a:spcBef>
              <a:spcAft>
                <a:spcPts val="0"/>
              </a:spcAft>
            </a:pPr>
            <a:endParaRPr lang="en-US" sz="1400" b="1" i="1" cap="all" dirty="0" smtClean="0">
              <a:solidFill>
                <a:srgbClr val="004274"/>
              </a:solidFill>
              <a:latin typeface="Arial" panose="020B0604020202020204" pitchFamily="34" charset="0"/>
              <a:cs typeface="Arial" panose="020B0604020202020204" pitchFamily="34" charset="0"/>
            </a:endParaRPr>
          </a:p>
          <a:p>
            <a:pPr algn="ctr">
              <a:lnSpc>
                <a:spcPct val="150000"/>
              </a:lnSpc>
              <a:spcBef>
                <a:spcPts val="0"/>
              </a:spcBef>
              <a:spcAft>
                <a:spcPts val="0"/>
              </a:spcAft>
            </a:pPr>
            <a:endParaRPr lang="en-US" sz="1400" b="1" i="1" cap="all" dirty="0">
              <a:solidFill>
                <a:srgbClr val="004274"/>
              </a:solidFill>
              <a:latin typeface="Arial" panose="020B0604020202020204" pitchFamily="34" charset="0"/>
              <a:cs typeface="Arial" panose="020B0604020202020204" pitchFamily="34" charset="0"/>
            </a:endParaRPr>
          </a:p>
          <a:p>
            <a:pPr algn="ctr">
              <a:lnSpc>
                <a:spcPct val="150000"/>
              </a:lnSpc>
              <a:spcBef>
                <a:spcPts val="0"/>
              </a:spcBef>
              <a:spcAft>
                <a:spcPts val="0"/>
              </a:spcAft>
            </a:pPr>
            <a:endParaRPr lang="en-US" sz="1400" b="1" i="1" cap="all" dirty="0" smtClean="0">
              <a:solidFill>
                <a:srgbClr val="004274"/>
              </a:solidFill>
              <a:latin typeface="Arial" panose="020B0604020202020204" pitchFamily="34" charset="0"/>
              <a:cs typeface="Arial" panose="020B0604020202020204" pitchFamily="34" charset="0"/>
            </a:endParaRPr>
          </a:p>
          <a:p>
            <a:pPr algn="ctr">
              <a:lnSpc>
                <a:spcPct val="150000"/>
              </a:lnSpc>
              <a:spcBef>
                <a:spcPts val="0"/>
              </a:spcBef>
              <a:spcAft>
                <a:spcPts val="0"/>
              </a:spcAft>
            </a:pPr>
            <a:endParaRPr lang="en-US" sz="1400" b="1" i="1" cap="all" dirty="0">
              <a:solidFill>
                <a:srgbClr val="004274"/>
              </a:solidFill>
              <a:latin typeface="Arial" panose="020B0604020202020204" pitchFamily="34" charset="0"/>
              <a:cs typeface="Arial" panose="020B0604020202020204" pitchFamily="34" charset="0"/>
            </a:endParaRPr>
          </a:p>
          <a:p>
            <a:pPr algn="ctr">
              <a:lnSpc>
                <a:spcPct val="150000"/>
              </a:lnSpc>
              <a:spcBef>
                <a:spcPts val="0"/>
              </a:spcBef>
              <a:spcAft>
                <a:spcPts val="0"/>
              </a:spcAft>
            </a:pPr>
            <a:endParaRPr lang="en-US" sz="1400" b="1" i="1" cap="all" dirty="0" smtClean="0">
              <a:solidFill>
                <a:srgbClr val="004274"/>
              </a:solidFill>
              <a:latin typeface="Arial" panose="020B0604020202020204" pitchFamily="34" charset="0"/>
              <a:cs typeface="Arial" panose="020B0604020202020204" pitchFamily="34" charset="0"/>
            </a:endParaRPr>
          </a:p>
          <a:p>
            <a:pPr algn="ctr">
              <a:lnSpc>
                <a:spcPct val="150000"/>
              </a:lnSpc>
              <a:spcBef>
                <a:spcPts val="0"/>
              </a:spcBef>
              <a:spcAft>
                <a:spcPts val="0"/>
              </a:spcAft>
            </a:pPr>
            <a:endParaRPr lang="en-US" sz="1400" b="1" i="1" cap="all" dirty="0" smtClean="0">
              <a:solidFill>
                <a:srgbClr val="004274"/>
              </a:solidFill>
              <a:latin typeface="Arial" panose="020B0604020202020204" pitchFamily="34" charset="0"/>
              <a:cs typeface="Arial" panose="020B0604020202020204" pitchFamily="34" charset="0"/>
            </a:endParaRPr>
          </a:p>
          <a:p>
            <a:pPr algn="ctr">
              <a:lnSpc>
                <a:spcPct val="150000"/>
              </a:lnSpc>
              <a:spcBef>
                <a:spcPts val="0"/>
              </a:spcBef>
              <a:spcAft>
                <a:spcPts val="0"/>
              </a:spcAft>
            </a:pPr>
            <a:endParaRPr lang="en-US" sz="1400" i="1" cap="all" dirty="0">
              <a:solidFill>
                <a:srgbClr val="004274"/>
              </a:solidFill>
              <a:latin typeface="Arial" panose="020B0604020202020204" pitchFamily="34" charset="0"/>
              <a:cs typeface="Arial" panose="020B0604020202020204" pitchFamily="34" charset="0"/>
            </a:endParaRPr>
          </a:p>
          <a:p>
            <a:pPr algn="ctr">
              <a:lnSpc>
                <a:spcPct val="150000"/>
              </a:lnSpc>
              <a:spcBef>
                <a:spcPts val="0"/>
              </a:spcBef>
              <a:spcAft>
                <a:spcPts val="0"/>
              </a:spcAft>
            </a:pPr>
            <a:endParaRPr lang="en-US" sz="1400" i="1" cap="all" dirty="0" smtClean="0">
              <a:solidFill>
                <a:srgbClr val="004274"/>
              </a:solidFill>
              <a:latin typeface="Arial" panose="020B0604020202020204" pitchFamily="34" charset="0"/>
              <a:cs typeface="Arial" panose="020B0604020202020204" pitchFamily="34" charset="0"/>
            </a:endParaRPr>
          </a:p>
          <a:p>
            <a:pPr algn="ctr">
              <a:lnSpc>
                <a:spcPct val="150000"/>
              </a:lnSpc>
              <a:spcBef>
                <a:spcPts val="0"/>
              </a:spcBef>
              <a:spcAft>
                <a:spcPts val="0"/>
              </a:spcAft>
            </a:pPr>
            <a:endParaRPr lang="en-US" sz="1600" i="1" cap="all" dirty="0" smtClean="0">
              <a:solidFill>
                <a:srgbClr val="004274"/>
              </a:solidFill>
              <a:latin typeface="Arial" panose="020B0604020202020204" pitchFamily="34" charset="0"/>
              <a:cs typeface="Arial" panose="020B0604020202020204" pitchFamily="34" charset="0"/>
            </a:endParaRPr>
          </a:p>
          <a:p>
            <a:pPr algn="ctr">
              <a:lnSpc>
                <a:spcPct val="150000"/>
              </a:lnSpc>
              <a:spcBef>
                <a:spcPts val="0"/>
              </a:spcBef>
              <a:spcAft>
                <a:spcPts val="0"/>
              </a:spcAft>
            </a:pPr>
            <a:endParaRPr lang="en-US" sz="1600" b="1" i="1" cap="all" dirty="0">
              <a:solidFill>
                <a:srgbClr val="004274"/>
              </a:solidFill>
              <a:latin typeface="Arial" panose="020B0604020202020204" pitchFamily="34" charset="0"/>
              <a:cs typeface="Arial" panose="020B0604020202020204" pitchFamily="34" charset="0"/>
            </a:endParaRPr>
          </a:p>
          <a:p>
            <a:pPr algn="ctr">
              <a:lnSpc>
                <a:spcPct val="150000"/>
              </a:lnSpc>
              <a:spcBef>
                <a:spcPts val="0"/>
              </a:spcBef>
              <a:spcAft>
                <a:spcPts val="0"/>
              </a:spcAft>
            </a:pPr>
            <a:endParaRPr lang="en-US" sz="1600" b="1" i="1" cap="all" dirty="0" smtClean="0">
              <a:solidFill>
                <a:srgbClr val="004274"/>
              </a:solidFill>
              <a:latin typeface="Arial" panose="020B0604020202020204" pitchFamily="34" charset="0"/>
              <a:cs typeface="Arial" panose="020B0604020202020204" pitchFamily="34" charset="0"/>
            </a:endParaRPr>
          </a:p>
          <a:p>
            <a:pPr algn="ctr">
              <a:lnSpc>
                <a:spcPct val="200000"/>
              </a:lnSpc>
              <a:spcBef>
                <a:spcPts val="0"/>
              </a:spcBef>
              <a:spcAft>
                <a:spcPts val="0"/>
              </a:spcAft>
            </a:pPr>
            <a:endParaRPr lang="en-US" sz="1600" b="1" i="1" cap="all" dirty="0" smtClean="0">
              <a:latin typeface="Arial" panose="020B0604020202020204" pitchFamily="34" charset="0"/>
              <a:cs typeface="Arial" panose="020B0604020202020204" pitchFamily="34" charset="0"/>
            </a:endParaRPr>
          </a:p>
          <a:p>
            <a:pPr algn="ctr">
              <a:lnSpc>
                <a:spcPct val="200000"/>
              </a:lnSpc>
              <a:spcBef>
                <a:spcPts val="0"/>
              </a:spcBef>
              <a:spcAft>
                <a:spcPts val="0"/>
              </a:spcAft>
            </a:pPr>
            <a:endParaRPr lang="en-US" sz="2000" b="1" i="1" dirty="0" smtClean="0">
              <a:latin typeface="Georgia" panose="02040502050405020303" pitchFamily="18" charset="0"/>
              <a:cs typeface="Arial" panose="020B0604020202020204" pitchFamily="34" charset="0"/>
            </a:endParaRPr>
          </a:p>
          <a:p>
            <a:pPr algn="ctr">
              <a:lnSpc>
                <a:spcPct val="200000"/>
              </a:lnSpc>
              <a:spcBef>
                <a:spcPts val="0"/>
              </a:spcBef>
              <a:spcAft>
                <a:spcPts val="0"/>
              </a:spcAft>
            </a:pPr>
            <a:endParaRPr lang="en-US" sz="2000" b="1" i="1" dirty="0">
              <a:latin typeface="Georgia" panose="02040502050405020303" pitchFamily="18" charset="0"/>
              <a:cs typeface="Arial" panose="020B0604020202020204" pitchFamily="34" charset="0"/>
            </a:endParaRPr>
          </a:p>
          <a:p>
            <a:pPr algn="ctr">
              <a:lnSpc>
                <a:spcPct val="200000"/>
              </a:lnSpc>
              <a:spcBef>
                <a:spcPts val="0"/>
              </a:spcBef>
              <a:spcAft>
                <a:spcPts val="0"/>
              </a:spcAft>
            </a:pPr>
            <a:endParaRPr lang="en-US" sz="2000" b="1" i="1" dirty="0" smtClean="0">
              <a:latin typeface="Georgia" panose="02040502050405020303" pitchFamily="18" charset="0"/>
              <a:cs typeface="Arial" panose="020B0604020202020204" pitchFamily="34" charset="0"/>
            </a:endParaRPr>
          </a:p>
          <a:p>
            <a:pPr algn="ctr">
              <a:lnSpc>
                <a:spcPct val="200000"/>
              </a:lnSpc>
              <a:spcBef>
                <a:spcPts val="0"/>
              </a:spcBef>
              <a:spcAft>
                <a:spcPts val="0"/>
              </a:spcAft>
            </a:pPr>
            <a:endParaRPr lang="en-US" sz="2000" b="1" i="1" dirty="0">
              <a:latin typeface="Georgia" panose="02040502050405020303" pitchFamily="18" charset="0"/>
              <a:cs typeface="Arial" panose="020B0604020202020204" pitchFamily="34" charset="0"/>
            </a:endParaRPr>
          </a:p>
          <a:p>
            <a:pPr algn="ctr">
              <a:lnSpc>
                <a:spcPct val="200000"/>
              </a:lnSpc>
              <a:spcBef>
                <a:spcPts val="0"/>
              </a:spcBef>
              <a:spcAft>
                <a:spcPts val="0"/>
              </a:spcAft>
            </a:pPr>
            <a:endParaRPr lang="en-US" sz="2000" b="1" i="1" dirty="0" smtClean="0">
              <a:latin typeface="Georgia" panose="02040502050405020303" pitchFamily="18" charset="0"/>
              <a:cs typeface="Arial" panose="020B0604020202020204" pitchFamily="34" charset="0"/>
            </a:endParaRPr>
          </a:p>
          <a:p>
            <a:pPr algn="ctr">
              <a:lnSpc>
                <a:spcPct val="200000"/>
              </a:lnSpc>
              <a:spcBef>
                <a:spcPts val="0"/>
              </a:spcBef>
              <a:spcAft>
                <a:spcPts val="0"/>
              </a:spcAft>
            </a:pPr>
            <a:endParaRPr lang="en-US" sz="2000" b="1" i="1" dirty="0">
              <a:latin typeface="Georgia" panose="02040502050405020303" pitchFamily="18" charset="0"/>
              <a:cs typeface="Arial" panose="020B0604020202020204" pitchFamily="34" charset="0"/>
            </a:endParaRPr>
          </a:p>
          <a:p>
            <a:pPr algn="ctr">
              <a:lnSpc>
                <a:spcPct val="200000"/>
              </a:lnSpc>
              <a:spcBef>
                <a:spcPts val="0"/>
              </a:spcBef>
              <a:spcAft>
                <a:spcPts val="0"/>
              </a:spcAft>
            </a:pPr>
            <a:endParaRPr lang="en-US" sz="2000" b="1" i="1" dirty="0" smtClean="0">
              <a:latin typeface="Georgia" panose="02040502050405020303" pitchFamily="18" charset="0"/>
              <a:cs typeface="Arial" panose="020B0604020202020204" pitchFamily="34" charset="0"/>
            </a:endParaRPr>
          </a:p>
          <a:p>
            <a:pPr algn="ctr">
              <a:lnSpc>
                <a:spcPct val="200000"/>
              </a:lnSpc>
              <a:spcBef>
                <a:spcPts val="0"/>
              </a:spcBef>
              <a:spcAft>
                <a:spcPts val="0"/>
              </a:spcAft>
            </a:pPr>
            <a:endParaRPr lang="en-US" sz="2000" b="1" i="1" dirty="0">
              <a:latin typeface="Georgia" panose="02040502050405020303" pitchFamily="18" charset="0"/>
              <a:cs typeface="Arial" panose="020B0604020202020204" pitchFamily="34" charset="0"/>
            </a:endParaRPr>
          </a:p>
          <a:p>
            <a:pPr algn="ctr">
              <a:lnSpc>
                <a:spcPct val="200000"/>
              </a:lnSpc>
              <a:spcBef>
                <a:spcPts val="0"/>
              </a:spcBef>
              <a:spcAft>
                <a:spcPts val="0"/>
              </a:spcAft>
            </a:pPr>
            <a:endParaRPr lang="en-US" sz="2000" b="1" i="1" dirty="0" smtClean="0">
              <a:latin typeface="Georgia" panose="02040502050405020303" pitchFamily="18" charset="0"/>
              <a:cs typeface="Arial" panose="020B0604020202020204" pitchFamily="34" charset="0"/>
            </a:endParaRPr>
          </a:p>
          <a:p>
            <a:pPr algn="ctr">
              <a:lnSpc>
                <a:spcPct val="200000"/>
              </a:lnSpc>
              <a:spcBef>
                <a:spcPts val="0"/>
              </a:spcBef>
              <a:spcAft>
                <a:spcPts val="0"/>
              </a:spcAft>
            </a:pPr>
            <a:endParaRPr lang="en-US" sz="2000" b="1" i="1" dirty="0">
              <a:latin typeface="Georgia" panose="02040502050405020303" pitchFamily="18" charset="0"/>
              <a:cs typeface="Arial" panose="020B0604020202020204" pitchFamily="34" charset="0"/>
            </a:endParaRPr>
          </a:p>
          <a:p>
            <a:pPr algn="ctr">
              <a:lnSpc>
                <a:spcPct val="200000"/>
              </a:lnSpc>
              <a:spcBef>
                <a:spcPts val="0"/>
              </a:spcBef>
              <a:spcAft>
                <a:spcPts val="0"/>
              </a:spcAft>
            </a:pPr>
            <a:endParaRPr lang="en-US" sz="2000" b="1" i="1" dirty="0" smtClean="0">
              <a:latin typeface="Georgia" panose="02040502050405020303" pitchFamily="18" charset="0"/>
              <a:cs typeface="Arial" panose="020B0604020202020204" pitchFamily="34" charset="0"/>
            </a:endParaRPr>
          </a:p>
          <a:p>
            <a:pPr algn="ctr">
              <a:lnSpc>
                <a:spcPct val="200000"/>
              </a:lnSpc>
              <a:spcBef>
                <a:spcPts val="0"/>
              </a:spcBef>
              <a:spcAft>
                <a:spcPts val="0"/>
              </a:spcAft>
            </a:pPr>
            <a:endParaRPr lang="en-US" sz="2000" b="1" i="1" dirty="0" smtClean="0">
              <a:latin typeface="Georgia" panose="02040502050405020303" pitchFamily="18" charset="0"/>
              <a:cs typeface="Arial" panose="020B0604020202020204" pitchFamily="34" charset="0"/>
            </a:endParaRPr>
          </a:p>
          <a:p>
            <a:pPr algn="ctr">
              <a:lnSpc>
                <a:spcPct val="200000"/>
              </a:lnSpc>
              <a:spcBef>
                <a:spcPts val="0"/>
              </a:spcBef>
              <a:spcAft>
                <a:spcPts val="0"/>
              </a:spcAft>
            </a:pPr>
            <a:endParaRPr lang="en-US" sz="2000" b="1" i="1" dirty="0">
              <a:latin typeface="Georgia" panose="02040502050405020303" pitchFamily="18" charset="0"/>
              <a:cs typeface="Arial" panose="020B0604020202020204" pitchFamily="34" charset="0"/>
            </a:endParaRPr>
          </a:p>
          <a:p>
            <a:pPr algn="ctr">
              <a:lnSpc>
                <a:spcPct val="200000"/>
              </a:lnSpc>
              <a:spcBef>
                <a:spcPts val="0"/>
              </a:spcBef>
              <a:spcAft>
                <a:spcPts val="0"/>
              </a:spcAft>
            </a:pPr>
            <a:endParaRPr lang="en-US" sz="2000" b="1" i="1" dirty="0" smtClean="0">
              <a:latin typeface="Georgia" panose="02040502050405020303" pitchFamily="18" charset="0"/>
              <a:cs typeface="Arial" panose="020B0604020202020204" pitchFamily="34" charset="0"/>
            </a:endParaRPr>
          </a:p>
          <a:p>
            <a:pPr algn="ctr">
              <a:lnSpc>
                <a:spcPct val="200000"/>
              </a:lnSpc>
              <a:spcBef>
                <a:spcPts val="0"/>
              </a:spcBef>
              <a:spcAft>
                <a:spcPts val="0"/>
              </a:spcAft>
            </a:pPr>
            <a:endParaRPr lang="en-US" sz="2000" b="1" i="1" dirty="0">
              <a:latin typeface="Georgia" panose="02040502050405020303" pitchFamily="18" charset="0"/>
              <a:cs typeface="Arial" panose="020B0604020202020204" pitchFamily="34" charset="0"/>
            </a:endParaRPr>
          </a:p>
          <a:p>
            <a:pPr algn="ctr">
              <a:lnSpc>
                <a:spcPct val="200000"/>
              </a:lnSpc>
              <a:spcBef>
                <a:spcPts val="0"/>
              </a:spcBef>
              <a:spcAft>
                <a:spcPts val="0"/>
              </a:spcAft>
            </a:pPr>
            <a:endParaRPr lang="en-US" sz="2000" b="1" i="1" dirty="0" smtClean="0">
              <a:latin typeface="Georgia" panose="02040502050405020303" pitchFamily="18" charset="0"/>
              <a:cs typeface="Arial" panose="020B0604020202020204" pitchFamily="34" charset="0"/>
            </a:endParaRPr>
          </a:p>
          <a:p>
            <a:pPr algn="ctr">
              <a:lnSpc>
                <a:spcPct val="200000"/>
              </a:lnSpc>
              <a:spcBef>
                <a:spcPts val="0"/>
              </a:spcBef>
              <a:spcAft>
                <a:spcPts val="0"/>
              </a:spcAft>
            </a:pPr>
            <a:endParaRPr lang="en-US" sz="2000" b="1" i="1" dirty="0">
              <a:latin typeface="Georgia" panose="02040502050405020303" pitchFamily="18" charset="0"/>
              <a:cs typeface="Arial" panose="020B0604020202020204" pitchFamily="34" charset="0"/>
            </a:endParaRPr>
          </a:p>
          <a:p>
            <a:pPr algn="ctr">
              <a:lnSpc>
                <a:spcPct val="200000"/>
              </a:lnSpc>
              <a:spcBef>
                <a:spcPts val="0"/>
              </a:spcBef>
              <a:spcAft>
                <a:spcPts val="0"/>
              </a:spcAft>
            </a:pPr>
            <a:endParaRPr lang="en-US" sz="2000" b="1" i="1" dirty="0" smtClean="0">
              <a:latin typeface="Georgia" panose="02040502050405020303" pitchFamily="18" charset="0"/>
              <a:cs typeface="Arial" panose="020B0604020202020204" pitchFamily="34" charset="0"/>
            </a:endParaRPr>
          </a:p>
          <a:p>
            <a:pPr algn="ctr">
              <a:lnSpc>
                <a:spcPct val="200000"/>
              </a:lnSpc>
              <a:spcBef>
                <a:spcPts val="0"/>
              </a:spcBef>
              <a:spcAft>
                <a:spcPts val="0"/>
              </a:spcAft>
            </a:pPr>
            <a:endParaRPr lang="en-US" sz="2000" b="1" i="1" dirty="0">
              <a:latin typeface="Georgia" panose="02040502050405020303" pitchFamily="18" charset="0"/>
              <a:cs typeface="Arial" panose="020B0604020202020204" pitchFamily="34" charset="0"/>
            </a:endParaRPr>
          </a:p>
          <a:p>
            <a:pPr algn="ctr">
              <a:lnSpc>
                <a:spcPct val="200000"/>
              </a:lnSpc>
              <a:spcBef>
                <a:spcPts val="0"/>
              </a:spcBef>
              <a:spcAft>
                <a:spcPts val="0"/>
              </a:spcAft>
            </a:pPr>
            <a:endParaRPr lang="en-US" sz="2000" b="1" i="1" dirty="0" smtClean="0">
              <a:latin typeface="Georgia" panose="02040502050405020303" pitchFamily="18" charset="0"/>
              <a:cs typeface="Arial" panose="020B0604020202020204" pitchFamily="34" charset="0"/>
            </a:endParaRPr>
          </a:p>
          <a:p>
            <a:pPr algn="ctr">
              <a:lnSpc>
                <a:spcPct val="200000"/>
              </a:lnSpc>
              <a:spcBef>
                <a:spcPts val="0"/>
              </a:spcBef>
              <a:spcAft>
                <a:spcPts val="0"/>
              </a:spcAft>
            </a:pPr>
            <a:endParaRPr lang="en-US" sz="2000" b="1" i="1" dirty="0">
              <a:latin typeface="Georgia" panose="02040502050405020303" pitchFamily="18" charset="0"/>
              <a:cs typeface="Arial" panose="020B0604020202020204" pitchFamily="34" charset="0"/>
            </a:endParaRPr>
          </a:p>
          <a:p>
            <a:pPr algn="ctr">
              <a:lnSpc>
                <a:spcPct val="150000"/>
              </a:lnSpc>
              <a:spcBef>
                <a:spcPts val="0"/>
              </a:spcBef>
              <a:spcAft>
                <a:spcPts val="0"/>
              </a:spcAft>
            </a:pPr>
            <a:r>
              <a:rPr lang="en-US" sz="2400" i="1"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He told us that he could meet Mary's eyes only once, but in that single look he had not only understood everything but had fathomed the horror of sin, especially original sin in which he was steeped, besides the multitude of his other sins. </a:t>
            </a:r>
          </a:p>
          <a:p>
            <a:pPr algn="ctr">
              <a:lnSpc>
                <a:spcPct val="150000"/>
              </a:lnSpc>
              <a:spcBef>
                <a:spcPts val="0"/>
              </a:spcBef>
              <a:spcAft>
                <a:spcPts val="0"/>
              </a:spcAft>
            </a:pPr>
            <a:r>
              <a:rPr lang="en-US" sz="2400" i="1"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He had also seen in this glance an expression of divine compassion as </a:t>
            </a:r>
          </a:p>
          <a:p>
            <a:pPr algn="ctr">
              <a:lnSpc>
                <a:spcPct val="150000"/>
              </a:lnSpc>
              <a:spcBef>
                <a:spcPts val="0"/>
              </a:spcBef>
              <a:spcAft>
                <a:spcPts val="0"/>
              </a:spcAft>
            </a:pPr>
            <a:r>
              <a:rPr lang="en-US" sz="2400" i="1"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well as the assurance of Mary's special and unceasing protection </a:t>
            </a:r>
          </a:p>
          <a:p>
            <a:pPr algn="ctr">
              <a:lnSpc>
                <a:spcPct val="150000"/>
              </a:lnSpc>
              <a:spcBef>
                <a:spcPts val="0"/>
              </a:spcBef>
              <a:spcAft>
                <a:spcPts val="0"/>
              </a:spcAft>
            </a:pPr>
            <a:r>
              <a:rPr lang="en-US" sz="2400" i="1"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to the end of his days</a:t>
            </a:r>
            <a:r>
              <a:rPr lang="en-US" sz="2400" i="1" cap="all"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p>
          <a:p>
            <a:pPr algn="ctr">
              <a:spcBef>
                <a:spcPts val="1800"/>
              </a:spcBef>
            </a:pPr>
            <a:r>
              <a:rPr lang="en-US" sz="1400" b="1" spc="100" dirty="0" smtClean="0">
                <a:solidFill>
                  <a:schemeClr val="bg1"/>
                </a:solidFill>
                <a:latin typeface="Arial" panose="020B0604020202020204" pitchFamily="34" charset="0"/>
                <a:cs typeface="Arial" panose="020B0604020202020204" pitchFamily="34" charset="0"/>
              </a:rPr>
              <a:t>Talk given by Alphonse to the Sisters in Jerusalem, January 20, 1884, </a:t>
            </a:r>
          </a:p>
          <a:p>
            <a:pPr algn="ctr">
              <a:spcBef>
                <a:spcPts val="0"/>
              </a:spcBef>
            </a:pPr>
            <a:r>
              <a:rPr lang="en-US" sz="1400" b="1" spc="100" dirty="0" smtClean="0">
                <a:solidFill>
                  <a:schemeClr val="bg1"/>
                </a:solidFill>
                <a:latin typeface="Arial" panose="020B0604020202020204" pitchFamily="34" charset="0"/>
                <a:cs typeface="Arial" panose="020B0604020202020204" pitchFamily="34" charset="0"/>
              </a:rPr>
              <a:t>a short time before his death and only days after the death of Theodore</a:t>
            </a:r>
          </a:p>
          <a:p>
            <a:pPr algn="ctr">
              <a:spcBef>
                <a:spcPts val="0"/>
              </a:spcBef>
              <a:spcAft>
                <a:spcPts val="0"/>
              </a:spcAft>
            </a:pPr>
            <a:endParaRPr lang="en-US" sz="1400" b="1" dirty="0">
              <a:solidFill>
                <a:schemeClr val="bg1"/>
              </a:solidFill>
              <a:latin typeface="Arial" panose="020B0604020202020204" pitchFamily="34" charset="0"/>
              <a:cs typeface="Arial" panose="020B0604020202020204" pitchFamily="34" charset="0"/>
            </a:endParaRPr>
          </a:p>
          <a:p>
            <a:pPr algn="ctr">
              <a:lnSpc>
                <a:spcPct val="150000"/>
              </a:lnSpc>
              <a:spcBef>
                <a:spcPts val="0"/>
              </a:spcBef>
              <a:spcAft>
                <a:spcPts val="0"/>
              </a:spcAft>
            </a:pPr>
            <a:endParaRPr lang="en-US" sz="1400" b="1" i="1" cap="all" dirty="0" smtClean="0">
              <a:solidFill>
                <a:srgbClr val="004274"/>
              </a:solidFill>
              <a:latin typeface="Arial" panose="020B0604020202020204" pitchFamily="34" charset="0"/>
              <a:cs typeface="Arial" panose="020B0604020202020204" pitchFamily="34" charset="0"/>
            </a:endParaRPr>
          </a:p>
          <a:p>
            <a:pPr algn="ctr">
              <a:lnSpc>
                <a:spcPct val="150000"/>
              </a:lnSpc>
              <a:spcBef>
                <a:spcPts val="0"/>
              </a:spcBef>
              <a:spcAft>
                <a:spcPts val="0"/>
              </a:spcAft>
            </a:pPr>
            <a:endParaRPr lang="en-US" sz="1400" b="1" i="1" cap="all" dirty="0">
              <a:solidFill>
                <a:srgbClr val="004274"/>
              </a:solidFill>
              <a:latin typeface="Arial" panose="020B0604020202020204" pitchFamily="34" charset="0"/>
              <a:cs typeface="Arial" panose="020B0604020202020204" pitchFamily="34" charset="0"/>
            </a:endParaRPr>
          </a:p>
          <a:p>
            <a:pPr algn="ctr">
              <a:lnSpc>
                <a:spcPct val="150000"/>
              </a:lnSpc>
              <a:spcBef>
                <a:spcPts val="0"/>
              </a:spcBef>
              <a:spcAft>
                <a:spcPts val="0"/>
              </a:spcAft>
            </a:pPr>
            <a:endParaRPr lang="en-US" sz="1400" b="1" i="1" cap="all" dirty="0" smtClean="0">
              <a:solidFill>
                <a:srgbClr val="004274"/>
              </a:solidFill>
              <a:latin typeface="Arial" panose="020B0604020202020204" pitchFamily="34" charset="0"/>
              <a:cs typeface="Arial" panose="020B0604020202020204" pitchFamily="34" charset="0"/>
            </a:endParaRPr>
          </a:p>
          <a:p>
            <a:pPr algn="ctr">
              <a:lnSpc>
                <a:spcPct val="150000"/>
              </a:lnSpc>
              <a:spcBef>
                <a:spcPts val="0"/>
              </a:spcBef>
              <a:spcAft>
                <a:spcPts val="0"/>
              </a:spcAft>
            </a:pPr>
            <a:endParaRPr lang="en-US" sz="1400" b="1" i="1" cap="all" dirty="0">
              <a:solidFill>
                <a:srgbClr val="004274"/>
              </a:solidFill>
              <a:latin typeface="Arial" panose="020B0604020202020204" pitchFamily="34" charset="0"/>
              <a:cs typeface="Arial" panose="020B0604020202020204" pitchFamily="34" charset="0"/>
            </a:endParaRPr>
          </a:p>
        </p:txBody>
      </p:sp>
      <p:sp>
        <p:nvSpPr>
          <p:cNvPr id="5" name="Text Placeholder 4"/>
          <p:cNvSpPr>
            <a:spLocks noGrp="1"/>
          </p:cNvSpPr>
          <p:nvPr>
            <p:ph type="body" sz="quarter" idx="3"/>
          </p:nvPr>
        </p:nvSpPr>
        <p:spPr>
          <a:xfrm>
            <a:off x="5535827" y="390770"/>
            <a:ext cx="6263238" cy="2583782"/>
          </a:xfrm>
          <a:effectLst>
            <a:reflection blurRad="6350" stA="52000" endA="300" endPos="35000" dir="5400000" sy="-100000" algn="bl" rotWithShape="0"/>
          </a:effectLst>
          <a:scene3d>
            <a:camera prst="isometricOffAxis2Left"/>
            <a:lightRig rig="threePt" dir="t"/>
          </a:scene3d>
        </p:spPr>
        <p:txBody>
          <a:bodyPr/>
          <a:lstStyle/>
          <a:p>
            <a:pPr algn="ctr"/>
            <a:endParaRPr lang="en-US" sz="1800" b="1" spc="4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a:p>
            <a:pPr algn="ctr"/>
            <a:endParaRPr lang="en-US" sz="1800" b="1" spc="4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a:p>
            <a:pPr algn="ctr"/>
            <a:endParaRPr lang="en-US" sz="1800" b="1" spc="4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a:p>
            <a:pPr algn="ctr">
              <a:spcBef>
                <a:spcPts val="3000"/>
              </a:spcBef>
              <a:spcAft>
                <a:spcPts val="0"/>
              </a:spcAft>
            </a:pPr>
            <a:endParaRPr lang="en-US" sz="1800" b="1" spc="4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a:p>
            <a:pPr algn="ctr">
              <a:spcBef>
                <a:spcPts val="3000"/>
              </a:spcBef>
              <a:spcAft>
                <a:spcPts val="0"/>
              </a:spcAft>
            </a:pPr>
            <a:endParaRPr lang="en-US" sz="1800" b="1" spc="4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a:p>
            <a:pPr algn="ctr">
              <a:spcBef>
                <a:spcPts val="3000"/>
              </a:spcBef>
              <a:spcAft>
                <a:spcPts val="0"/>
              </a:spcAft>
            </a:pPr>
            <a:endParaRPr lang="en-US" sz="1800" b="1" spc="4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a:p>
            <a:pPr algn="ctr">
              <a:spcBef>
                <a:spcPts val="3000"/>
              </a:spcBef>
              <a:spcAft>
                <a:spcPts val="0"/>
              </a:spcAft>
            </a:pPr>
            <a:endParaRPr lang="en-US" sz="1800" b="1" spc="4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a:p>
            <a:pPr algn="ctr">
              <a:spcBef>
                <a:spcPts val="3000"/>
              </a:spcBef>
              <a:spcAft>
                <a:spcPts val="0"/>
              </a:spcAft>
            </a:pPr>
            <a:endParaRPr lang="en-US" sz="1800" b="1" spc="4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a:p>
            <a:pPr algn="ctr">
              <a:spcBef>
                <a:spcPts val="3000"/>
              </a:spcBef>
              <a:spcAft>
                <a:spcPts val="0"/>
              </a:spcAft>
            </a:pPr>
            <a:endParaRPr lang="en-US" sz="1800" b="1" spc="4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a:p>
            <a:pPr algn="ctr">
              <a:spcBef>
                <a:spcPts val="3000"/>
              </a:spcBef>
              <a:spcAft>
                <a:spcPts val="0"/>
              </a:spcAft>
            </a:pPr>
            <a:endParaRPr lang="en-US" sz="1800" b="1" spc="4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a:p>
            <a:pPr algn="ctr">
              <a:spcBef>
                <a:spcPts val="3000"/>
              </a:spcBef>
              <a:spcAft>
                <a:spcPts val="0"/>
              </a:spcAft>
            </a:pPr>
            <a:endParaRPr lang="en-US" sz="1800" b="1" spc="4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a:p>
            <a:pPr algn="ctr">
              <a:spcBef>
                <a:spcPts val="3000"/>
              </a:spcBef>
              <a:spcAft>
                <a:spcPts val="0"/>
              </a:spcAft>
            </a:pPr>
            <a:endParaRPr lang="en-US" sz="2000" b="1" spc="4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a:p>
            <a:pPr algn="ctr">
              <a:spcBef>
                <a:spcPts val="3000"/>
              </a:spcBef>
              <a:spcAft>
                <a:spcPts val="0"/>
              </a:spcAft>
            </a:pPr>
            <a:endParaRPr lang="en-US" sz="2000" b="1" spc="4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a:p>
            <a:pPr algn="ctr">
              <a:spcBef>
                <a:spcPts val="3000"/>
              </a:spcBef>
              <a:spcAft>
                <a:spcPts val="0"/>
              </a:spcAft>
            </a:pPr>
            <a:endParaRPr lang="en-US" sz="2000" b="1" spc="4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a:p>
            <a:pPr algn="ctr">
              <a:spcBef>
                <a:spcPts val="3000"/>
              </a:spcBef>
              <a:spcAft>
                <a:spcPts val="0"/>
              </a:spcAft>
            </a:pPr>
            <a:endParaRPr lang="en-US" sz="2000" b="1" spc="4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a:p>
            <a:pPr algn="ctr">
              <a:spcBef>
                <a:spcPts val="3000"/>
              </a:spcBef>
              <a:spcAft>
                <a:spcPts val="0"/>
              </a:spcAft>
            </a:pPr>
            <a:endParaRPr lang="en-US" sz="2000" b="1" spc="4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a:p>
            <a:pPr algn="ctr">
              <a:spcBef>
                <a:spcPts val="3000"/>
              </a:spcBef>
              <a:spcAft>
                <a:spcPts val="0"/>
              </a:spcAft>
            </a:pPr>
            <a:r>
              <a:rPr lang="en-US" sz="2400" b="1" spc="4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a:t>
            </a:r>
            <a:r>
              <a:rPr lang="en-US" sz="2400" b="1" spc="4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Alphonse’s face was radiant, </a:t>
            </a:r>
            <a:endParaRPr lang="en-US" sz="2400" b="1" spc="4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a:p>
            <a:pPr algn="ctr">
              <a:spcBef>
                <a:spcPts val="0"/>
              </a:spcBef>
            </a:pPr>
            <a:r>
              <a:rPr lang="en-US" sz="2400" b="1" spc="4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I </a:t>
            </a:r>
            <a:r>
              <a:rPr lang="en-US" sz="2400" b="1" spc="4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would almost say transfigured</a:t>
            </a:r>
            <a:r>
              <a:rPr lang="en-US" sz="2400" b="1" spc="4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a:t>
            </a:r>
            <a:endParaRPr lang="en-US" sz="2400" b="1" spc="400"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a:p>
            <a:pPr algn="ctr">
              <a:spcBef>
                <a:spcPts val="0"/>
              </a:spcBef>
            </a:pPr>
            <a:r>
              <a:rPr lang="en-US" sz="1300" b="1" dirty="0" smtClean="0">
                <a:solidFill>
                  <a:schemeClr val="bg1"/>
                </a:solidFill>
                <a:latin typeface="Arial" panose="020B0604020202020204" pitchFamily="34" charset="0"/>
                <a:cs typeface="Arial" panose="020B0604020202020204" pitchFamily="34" charset="0"/>
              </a:rPr>
              <a:t>  </a:t>
            </a:r>
            <a:r>
              <a:rPr lang="en-US" sz="1300" b="1" dirty="0">
                <a:solidFill>
                  <a:schemeClr val="bg1"/>
                </a:solidFill>
                <a:latin typeface="Arial" panose="020B0604020202020204" pitchFamily="34" charset="0"/>
                <a:cs typeface="Arial" panose="020B0604020202020204" pitchFamily="34" charset="0"/>
              </a:rPr>
              <a:t>Theodore de Bussierre to Father Theodore</a:t>
            </a:r>
            <a:br>
              <a:rPr lang="en-US" sz="1300" b="1" dirty="0">
                <a:solidFill>
                  <a:schemeClr val="bg1"/>
                </a:solidFill>
                <a:latin typeface="Arial" panose="020B0604020202020204" pitchFamily="34" charset="0"/>
                <a:cs typeface="Arial" panose="020B0604020202020204" pitchFamily="34" charset="0"/>
              </a:rPr>
            </a:br>
            <a:r>
              <a:rPr lang="en-US" sz="1300" b="1" dirty="0">
                <a:solidFill>
                  <a:schemeClr val="bg1"/>
                </a:solidFill>
                <a:latin typeface="Arial" panose="020B0604020202020204" pitchFamily="34" charset="0"/>
                <a:cs typeface="Arial" panose="020B0604020202020204" pitchFamily="34" charset="0"/>
              </a:rPr>
              <a:t>January 22, 1842</a:t>
            </a:r>
            <a:br>
              <a:rPr lang="en-US" sz="1300" b="1" dirty="0">
                <a:solidFill>
                  <a:schemeClr val="bg1"/>
                </a:solidFill>
                <a:latin typeface="Arial" panose="020B0604020202020204" pitchFamily="34" charset="0"/>
                <a:cs typeface="Arial" panose="020B0604020202020204" pitchFamily="34" charset="0"/>
              </a:rPr>
            </a:br>
            <a:endParaRPr lang="en-US" sz="1300" dirty="0">
              <a:solidFill>
                <a:schemeClr val="bg1"/>
              </a:solidFill>
              <a:latin typeface="Arial" panose="020B0604020202020204" pitchFamily="34" charset="0"/>
              <a:cs typeface="Arial" panose="020B0604020202020204" pitchFamily="34" charset="0"/>
            </a:endParaRPr>
          </a:p>
          <a:p>
            <a:endParaRPr lang="en-US" dirty="0"/>
          </a:p>
        </p:txBody>
      </p:sp>
      <p:pic>
        <p:nvPicPr>
          <p:cNvPr id="7" name="Content Placeholder 5"/>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b="67722"/>
          <a:stretch/>
        </p:blipFill>
        <p:spPr>
          <a:xfrm>
            <a:off x="689507" y="390770"/>
            <a:ext cx="4846320" cy="1171712"/>
          </a:xfrm>
          <a:ln w="28575">
            <a:solidFill>
              <a:srgbClr val="FF9900"/>
            </a:solidFill>
          </a:ln>
          <a:effectLst>
            <a:reflection blurRad="6350" stA="50000" endA="300" endPos="55000" dir="5400000" sy="-100000" algn="bl" rotWithShape="0"/>
          </a:effectLst>
          <a:scene3d>
            <a:camera prst="perspectiveContrastingRightFacing"/>
            <a:lightRig rig="threePt" dir="t"/>
          </a:scene3d>
          <a:sp3d>
            <a:bevelT/>
          </a:sp3d>
        </p:spPr>
      </p:pic>
    </p:spTree>
    <p:extLst>
      <p:ext uri="{BB962C8B-B14F-4D97-AF65-F5344CB8AC3E}">
        <p14:creationId xmlns:p14="http://schemas.microsoft.com/office/powerpoint/2010/main" val="102111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7" end="37"/>
                                            </p:txEl>
                                          </p:spTgt>
                                        </p:tgtEl>
                                        <p:attrNameLst>
                                          <p:attrName>style.visibility</p:attrName>
                                        </p:attrNameLst>
                                      </p:cBhvr>
                                      <p:to>
                                        <p:strVal val="visible"/>
                                      </p:to>
                                    </p:set>
                                    <p:animEffect transition="in" filter="fade">
                                      <p:cBhvr>
                                        <p:cTn id="7" dur="1000"/>
                                        <p:tgtEl>
                                          <p:spTgt spid="3">
                                            <p:txEl>
                                              <p:pRg st="37" end="37"/>
                                            </p:txEl>
                                          </p:spTgt>
                                        </p:tgtEl>
                                      </p:cBhvr>
                                    </p:animEffect>
                                    <p:anim calcmode="lin" valueType="num">
                                      <p:cBhvr>
                                        <p:cTn id="8" dur="1000" fill="hold"/>
                                        <p:tgtEl>
                                          <p:spTgt spid="3">
                                            <p:txEl>
                                              <p:pRg st="37" end="3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7" end="37"/>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8" end="38"/>
                                            </p:txEl>
                                          </p:spTgt>
                                        </p:tgtEl>
                                        <p:attrNameLst>
                                          <p:attrName>style.visibility</p:attrName>
                                        </p:attrNameLst>
                                      </p:cBhvr>
                                      <p:to>
                                        <p:strVal val="visible"/>
                                      </p:to>
                                    </p:set>
                                    <p:animEffect transition="in" filter="fade">
                                      <p:cBhvr>
                                        <p:cTn id="12" dur="1000"/>
                                        <p:tgtEl>
                                          <p:spTgt spid="3">
                                            <p:txEl>
                                              <p:pRg st="38" end="38"/>
                                            </p:txEl>
                                          </p:spTgt>
                                        </p:tgtEl>
                                      </p:cBhvr>
                                    </p:animEffect>
                                    <p:anim calcmode="lin" valueType="num">
                                      <p:cBhvr>
                                        <p:cTn id="13" dur="1000" fill="hold"/>
                                        <p:tgtEl>
                                          <p:spTgt spid="3">
                                            <p:txEl>
                                              <p:pRg st="38" end="38"/>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8" end="38"/>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9" end="39"/>
                                            </p:txEl>
                                          </p:spTgt>
                                        </p:tgtEl>
                                        <p:attrNameLst>
                                          <p:attrName>style.visibility</p:attrName>
                                        </p:attrNameLst>
                                      </p:cBhvr>
                                      <p:to>
                                        <p:strVal val="visible"/>
                                      </p:to>
                                    </p:set>
                                    <p:animEffect transition="in" filter="fade">
                                      <p:cBhvr>
                                        <p:cTn id="17" dur="1000"/>
                                        <p:tgtEl>
                                          <p:spTgt spid="3">
                                            <p:txEl>
                                              <p:pRg st="39" end="39"/>
                                            </p:txEl>
                                          </p:spTgt>
                                        </p:tgtEl>
                                      </p:cBhvr>
                                    </p:animEffect>
                                    <p:anim calcmode="lin" valueType="num">
                                      <p:cBhvr>
                                        <p:cTn id="18" dur="1000" fill="hold"/>
                                        <p:tgtEl>
                                          <p:spTgt spid="3">
                                            <p:txEl>
                                              <p:pRg st="39" end="39"/>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9" end="39"/>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0" end="40"/>
                                            </p:txEl>
                                          </p:spTgt>
                                        </p:tgtEl>
                                        <p:attrNameLst>
                                          <p:attrName>style.visibility</p:attrName>
                                        </p:attrNameLst>
                                      </p:cBhvr>
                                      <p:to>
                                        <p:strVal val="visible"/>
                                      </p:to>
                                    </p:set>
                                    <p:animEffect transition="in" filter="fade">
                                      <p:cBhvr>
                                        <p:cTn id="22" dur="1000"/>
                                        <p:tgtEl>
                                          <p:spTgt spid="3">
                                            <p:txEl>
                                              <p:pRg st="40" end="40"/>
                                            </p:txEl>
                                          </p:spTgt>
                                        </p:tgtEl>
                                      </p:cBhvr>
                                    </p:animEffect>
                                    <p:anim calcmode="lin" valueType="num">
                                      <p:cBhvr>
                                        <p:cTn id="23" dur="1000" fill="hold"/>
                                        <p:tgtEl>
                                          <p:spTgt spid="3">
                                            <p:txEl>
                                              <p:pRg st="40" end="40"/>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0" end="4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1" end="41"/>
                                            </p:txEl>
                                          </p:spTgt>
                                        </p:tgtEl>
                                        <p:attrNameLst>
                                          <p:attrName>style.visibility</p:attrName>
                                        </p:attrNameLst>
                                      </p:cBhvr>
                                      <p:to>
                                        <p:strVal val="visible"/>
                                      </p:to>
                                    </p:set>
                                    <p:animEffect transition="in" filter="fade">
                                      <p:cBhvr>
                                        <p:cTn id="27" dur="1000"/>
                                        <p:tgtEl>
                                          <p:spTgt spid="3">
                                            <p:txEl>
                                              <p:pRg st="41" end="41"/>
                                            </p:txEl>
                                          </p:spTgt>
                                        </p:tgtEl>
                                      </p:cBhvr>
                                    </p:animEffect>
                                    <p:anim calcmode="lin" valueType="num">
                                      <p:cBhvr>
                                        <p:cTn id="28" dur="1000" fill="hold"/>
                                        <p:tgtEl>
                                          <p:spTgt spid="3">
                                            <p:txEl>
                                              <p:pRg st="41" end="41"/>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1" end="41"/>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42" end="42"/>
                                            </p:txEl>
                                          </p:spTgt>
                                        </p:tgtEl>
                                        <p:attrNameLst>
                                          <p:attrName>style.visibility</p:attrName>
                                        </p:attrNameLst>
                                      </p:cBhvr>
                                      <p:to>
                                        <p:strVal val="visible"/>
                                      </p:to>
                                    </p:set>
                                    <p:animEffect transition="in" filter="fade">
                                      <p:cBhvr>
                                        <p:cTn id="32" dur="1000"/>
                                        <p:tgtEl>
                                          <p:spTgt spid="3">
                                            <p:txEl>
                                              <p:pRg st="42" end="42"/>
                                            </p:txEl>
                                          </p:spTgt>
                                        </p:tgtEl>
                                      </p:cBhvr>
                                    </p:animEffect>
                                    <p:anim calcmode="lin" valueType="num">
                                      <p:cBhvr>
                                        <p:cTn id="33" dur="1000" fill="hold"/>
                                        <p:tgtEl>
                                          <p:spTgt spid="3">
                                            <p:txEl>
                                              <p:pRg st="42" end="42"/>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2" end="4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5650" y="1080661"/>
            <a:ext cx="3823411" cy="4733747"/>
          </a:xfrm>
          <a:ln w="28575">
            <a:solidFill>
              <a:schemeClr val="tx1"/>
            </a:solidFill>
          </a:ln>
          <a:effectLst>
            <a:outerShdw blurRad="149987" dist="250190" dir="8460000" algn="ctr">
              <a:srgbClr val="000000">
                <a:alpha val="28000"/>
              </a:srgbClr>
            </a:outerShdw>
          </a:effectLst>
          <a:scene3d>
            <a:camera prst="perspectiveHeroicExtremeRightFacing"/>
            <a:lightRig rig="contrasting" dir="t">
              <a:rot lat="0" lon="0" rev="1500000"/>
            </a:lightRig>
          </a:scene3d>
          <a:sp3d prstMaterial="metal">
            <a:bevelT w="88900" h="88900"/>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4309" y="2275960"/>
            <a:ext cx="6223843" cy="117157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reflection blurRad="6350" stA="50000" endA="295" endPos="92000" dist="101600" dir="5400000" sy="-100000" algn="bl" rotWithShape="0"/>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285959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703" y="141122"/>
            <a:ext cx="11414609" cy="4720047"/>
          </a:xfrm>
        </p:spPr>
        <p:txBody>
          <a:bodyPr>
            <a:normAutofit fontScale="90000"/>
          </a:bodyPr>
          <a:lstStyle/>
          <a:p>
            <a:r>
              <a:rPr lang="en-US" sz="1400" b="1" i="1" dirty="0" smtClean="0">
                <a:solidFill>
                  <a:schemeClr val="accent1">
                    <a:lumMod val="75000"/>
                  </a:schemeClr>
                </a:solidFill>
                <a:latin typeface="Arial" panose="020B0604020202020204" pitchFamily="34" charset="0"/>
                <a:cs typeface="Arial" panose="020B0604020202020204" pitchFamily="34" charset="0"/>
              </a:rPr>
              <a:t/>
            </a:r>
            <a:br>
              <a:rPr lang="en-US" sz="1400" b="1" i="1" dirty="0" smtClean="0">
                <a:solidFill>
                  <a:schemeClr val="accent1">
                    <a:lumMod val="75000"/>
                  </a:schemeClr>
                </a:solidFill>
                <a:latin typeface="Arial" panose="020B0604020202020204" pitchFamily="34" charset="0"/>
                <a:cs typeface="Arial" panose="020B0604020202020204" pitchFamily="34" charset="0"/>
              </a:rPr>
            </a:br>
            <a:r>
              <a:rPr lang="en-US" sz="2700" i="1" cap="none" dirty="0" smtClean="0">
                <a:solidFill>
                  <a:schemeClr val="bg2">
                    <a:lumMod val="50000"/>
                  </a:schemeClr>
                </a:solidFill>
                <a:latin typeface="Georgia" panose="02040502050405020303" pitchFamily="18" charset="0"/>
                <a:cs typeface="Arial" panose="020B0604020202020204" pitchFamily="34" charset="0"/>
              </a:rPr>
              <a:t>I </a:t>
            </a:r>
            <a:r>
              <a:rPr lang="en-US" sz="2700" i="1" cap="none" dirty="0">
                <a:solidFill>
                  <a:schemeClr val="bg2">
                    <a:lumMod val="50000"/>
                  </a:schemeClr>
                </a:solidFill>
                <a:latin typeface="Georgia" panose="02040502050405020303" pitchFamily="18" charset="0"/>
                <a:cs typeface="Arial" panose="020B0604020202020204" pitchFamily="34" charset="0"/>
              </a:rPr>
              <a:t>went to providence to say </a:t>
            </a:r>
            <a:r>
              <a:rPr lang="en-US" sz="2700" i="1" cap="none" dirty="0" smtClean="0">
                <a:solidFill>
                  <a:schemeClr val="bg2">
                    <a:lumMod val="50000"/>
                  </a:schemeClr>
                </a:solidFill>
                <a:latin typeface="Georgia" panose="02040502050405020303" pitchFamily="18" charset="0"/>
                <a:cs typeface="Arial" panose="020B0604020202020204" pitchFamily="34" charset="0"/>
              </a:rPr>
              <a:t>Mass…and </a:t>
            </a:r>
            <a:r>
              <a:rPr lang="en-US" sz="2700" i="1" cap="none" dirty="0">
                <a:solidFill>
                  <a:schemeClr val="bg2">
                    <a:lumMod val="50000"/>
                  </a:schemeClr>
                </a:solidFill>
                <a:latin typeface="Georgia" panose="02040502050405020303" pitchFamily="18" charset="0"/>
                <a:cs typeface="Arial" panose="020B0604020202020204" pitchFamily="34" charset="0"/>
              </a:rPr>
              <a:t>I told them in simple words the story of the miraculous </a:t>
            </a:r>
            <a:r>
              <a:rPr lang="en-US" sz="2700" i="1" cap="none" dirty="0" smtClean="0">
                <a:solidFill>
                  <a:schemeClr val="bg2">
                    <a:lumMod val="50000"/>
                  </a:schemeClr>
                </a:solidFill>
                <a:latin typeface="Georgia" panose="02040502050405020303" pitchFamily="18" charset="0"/>
                <a:cs typeface="Arial" panose="020B0604020202020204" pitchFamily="34" charset="0"/>
              </a:rPr>
              <a:t>conversion ... the </a:t>
            </a:r>
            <a:r>
              <a:rPr lang="en-US" sz="2700" i="1" cap="none" dirty="0">
                <a:solidFill>
                  <a:schemeClr val="bg2">
                    <a:lumMod val="50000"/>
                  </a:schemeClr>
                </a:solidFill>
                <a:latin typeface="Georgia" panose="02040502050405020303" pitchFamily="18" charset="0"/>
                <a:cs typeface="Arial" panose="020B0604020202020204" pitchFamily="34" charset="0"/>
              </a:rPr>
              <a:t>congregation rose in stunned silence, then with one voice, all the orphans broke into the </a:t>
            </a:r>
            <a:r>
              <a:rPr lang="en-US" sz="2700" i="1" cap="none" dirty="0" smtClean="0">
                <a:solidFill>
                  <a:schemeClr val="bg2">
                    <a:lumMod val="50000"/>
                  </a:schemeClr>
                </a:solidFill>
                <a:latin typeface="Georgia" panose="02040502050405020303" pitchFamily="18" charset="0"/>
                <a:cs typeface="Arial" panose="020B0604020202020204" pitchFamily="34" charset="0"/>
              </a:rPr>
              <a:t> </a:t>
            </a:r>
            <a:r>
              <a:rPr lang="en-US" sz="2700" i="1" cap="none" spc="100" dirty="0" err="1"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Magnificat</a:t>
            </a:r>
            <a:r>
              <a:rPr lang="en-US" sz="2700" i="1" cap="none" spc="10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700" i="1" cap="none" spc="100" dirty="0" smtClean="0">
                <a:solidFill>
                  <a:schemeClr val="bg2">
                    <a:lumMod val="50000"/>
                  </a:schemeClr>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a:t>
            </a:r>
            <a:r>
              <a:rPr lang="en-US" sz="2700" i="1" cap="none" dirty="0" smtClean="0">
                <a:solidFill>
                  <a:schemeClr val="bg2">
                    <a:lumMod val="50000"/>
                  </a:schemeClr>
                </a:solidFill>
                <a:latin typeface="Georgia" panose="02040502050405020303" pitchFamily="18" charset="0"/>
                <a:cs typeface="Arial" panose="020B0604020202020204" pitchFamily="34" charset="0"/>
              </a:rPr>
              <a:t>.. </a:t>
            </a:r>
            <a:r>
              <a:rPr lang="en-US" sz="2700" i="1" cap="none" dirty="0">
                <a:solidFill>
                  <a:schemeClr val="bg2">
                    <a:lumMod val="50000"/>
                  </a:schemeClr>
                </a:solidFill>
                <a:latin typeface="Georgia" panose="02040502050405020303" pitchFamily="18" charset="0"/>
                <a:cs typeface="Arial" panose="020B0604020202020204" pitchFamily="34" charset="0"/>
              </a:rPr>
              <a:t>[at the church of </a:t>
            </a:r>
            <a:r>
              <a:rPr lang="en-US" sz="2700" i="1" cap="none" dirty="0" smtClean="0">
                <a:solidFill>
                  <a:schemeClr val="bg2">
                    <a:lumMod val="50000"/>
                  </a:schemeClr>
                </a:solidFill>
                <a:latin typeface="Georgia" panose="02040502050405020303" pitchFamily="18" charset="0"/>
                <a:cs typeface="Arial" panose="020B0604020202020204" pitchFamily="34" charset="0"/>
              </a:rPr>
              <a:t>Notre </a:t>
            </a:r>
            <a:r>
              <a:rPr lang="en-US" sz="2700" i="1" cap="none" dirty="0">
                <a:solidFill>
                  <a:schemeClr val="bg2">
                    <a:lumMod val="50000"/>
                  </a:schemeClr>
                </a:solidFill>
                <a:latin typeface="Georgia" panose="02040502050405020303" pitchFamily="18" charset="0"/>
                <a:cs typeface="Arial" panose="020B0604020202020204" pitchFamily="34" charset="0"/>
              </a:rPr>
              <a:t>D</a:t>
            </a:r>
            <a:r>
              <a:rPr lang="en-US" sz="2700" i="1" cap="none" dirty="0" smtClean="0">
                <a:solidFill>
                  <a:schemeClr val="bg2">
                    <a:lumMod val="50000"/>
                  </a:schemeClr>
                </a:solidFill>
                <a:latin typeface="Georgia" panose="02040502050405020303" pitchFamily="18" charset="0"/>
                <a:cs typeface="Arial" panose="020B0604020202020204" pitchFamily="34" charset="0"/>
              </a:rPr>
              <a:t>ame </a:t>
            </a:r>
            <a:r>
              <a:rPr lang="en-US" sz="2700" i="1" cap="none" dirty="0">
                <a:solidFill>
                  <a:schemeClr val="bg2">
                    <a:lumMod val="50000"/>
                  </a:schemeClr>
                </a:solidFill>
                <a:latin typeface="Georgia" panose="02040502050405020303" pitchFamily="18" charset="0"/>
                <a:cs typeface="Arial" panose="020B0604020202020204" pitchFamily="34" charset="0"/>
              </a:rPr>
              <a:t>des </a:t>
            </a:r>
            <a:r>
              <a:rPr lang="en-US" sz="2700" i="1" cap="none" dirty="0" err="1" smtClean="0">
                <a:solidFill>
                  <a:schemeClr val="bg2">
                    <a:lumMod val="50000"/>
                  </a:schemeClr>
                </a:solidFill>
                <a:latin typeface="Georgia" panose="02040502050405020303" pitchFamily="18" charset="0"/>
                <a:cs typeface="Arial" panose="020B0604020202020204" pitchFamily="34" charset="0"/>
              </a:rPr>
              <a:t>Victoires</a:t>
            </a:r>
            <a:r>
              <a:rPr lang="en-US" sz="2700" i="1" cap="none" dirty="0">
                <a:solidFill>
                  <a:schemeClr val="bg2">
                    <a:lumMod val="50000"/>
                  </a:schemeClr>
                </a:solidFill>
                <a:latin typeface="Georgia" panose="02040502050405020303" pitchFamily="18" charset="0"/>
                <a:cs typeface="Arial" panose="020B0604020202020204" pitchFamily="34" charset="0"/>
              </a:rPr>
              <a:t>] the effect of the story was the same. It was as if an electric current …had set up vibrations in the hearts of this vast </a:t>
            </a:r>
            <a:r>
              <a:rPr lang="en-US" sz="2700" i="1" cap="none" dirty="0" smtClean="0">
                <a:solidFill>
                  <a:schemeClr val="bg2">
                    <a:lumMod val="50000"/>
                  </a:schemeClr>
                </a:solidFill>
                <a:latin typeface="Georgia" panose="02040502050405020303" pitchFamily="18" charset="0"/>
                <a:cs typeface="Arial" panose="020B0604020202020204" pitchFamily="34" charset="0"/>
              </a:rPr>
              <a:t>congregation; </a:t>
            </a:r>
            <a:r>
              <a:rPr lang="en-US" sz="2700" i="1" cap="none" dirty="0">
                <a:solidFill>
                  <a:schemeClr val="bg2">
                    <a:lumMod val="50000"/>
                  </a:schemeClr>
                </a:solidFill>
                <a:latin typeface="Georgia" panose="02040502050405020303" pitchFamily="18" charset="0"/>
                <a:cs typeface="Arial" panose="020B0604020202020204" pitchFamily="34" charset="0"/>
              </a:rPr>
              <a:t>and there, as at providence, they intoned the </a:t>
            </a:r>
            <a:r>
              <a:rPr lang="en-US" sz="2700" i="1" cap="none" dirty="0" smtClean="0">
                <a:solidFill>
                  <a:schemeClr val="accent1">
                    <a:lumMod val="75000"/>
                  </a:schemeClr>
                </a:solidFill>
                <a:latin typeface="Georgia" panose="02040502050405020303" pitchFamily="18" charset="0"/>
                <a:cs typeface="Arial" panose="020B0604020202020204" pitchFamily="34" charset="0"/>
              </a:rPr>
              <a:t> </a:t>
            </a:r>
            <a:r>
              <a:rPr lang="en-US" sz="2700" i="1" cap="none" spc="100" dirty="0" err="1"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Magnificat</a:t>
            </a:r>
            <a:r>
              <a:rPr lang="en-US" sz="2700" i="1" cap="none" spc="10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1400" b="1" cap="none" dirty="0" smtClean="0">
                <a:solidFill>
                  <a:schemeClr val="bg1"/>
                </a:solidFill>
                <a:latin typeface="Arial" panose="020B0604020202020204" pitchFamily="34" charset="0"/>
                <a:cs typeface="Arial" panose="020B0604020202020204" pitchFamily="34" charset="0"/>
              </a:rPr>
              <a:t>Theodore </a:t>
            </a:r>
            <a:r>
              <a:rPr lang="en-US" sz="1400" b="1" cap="none" dirty="0" err="1">
                <a:solidFill>
                  <a:schemeClr val="bg1"/>
                </a:solidFill>
                <a:latin typeface="Arial" panose="020B0604020202020204" pitchFamily="34" charset="0"/>
                <a:cs typeface="Arial" panose="020B0604020202020204" pitchFamily="34" charset="0"/>
              </a:rPr>
              <a:t>Ratisbonne</a:t>
            </a:r>
            <a:r>
              <a:rPr lang="en-US" sz="1400" b="1" cap="none" dirty="0">
                <a:solidFill>
                  <a:schemeClr val="bg1"/>
                </a:solidFill>
                <a:latin typeface="Arial" panose="020B0604020202020204" pitchFamily="34" charset="0"/>
                <a:cs typeface="Arial" panose="020B0604020202020204" pitchFamily="34" charset="0"/>
              </a:rPr>
              <a:t>,     Memoirs</a:t>
            </a:r>
            <a:r>
              <a:rPr lang="en-US" sz="1400" b="1" i="1" cap="none" dirty="0">
                <a:solidFill>
                  <a:schemeClr val="bg1"/>
                </a:solidFill>
                <a:latin typeface="Arial" panose="020B0604020202020204" pitchFamily="34" charset="0"/>
                <a:cs typeface="Arial" panose="020B0604020202020204" pitchFamily="34" charset="0"/>
              </a:rPr>
              <a:t>, pg. 86</a:t>
            </a:r>
            <a:br>
              <a:rPr lang="en-US" sz="1400" b="1" i="1" cap="none" dirty="0">
                <a:solidFill>
                  <a:schemeClr val="bg1"/>
                </a:solidFill>
                <a:latin typeface="Arial" panose="020B0604020202020204" pitchFamily="34" charset="0"/>
                <a:cs typeface="Arial" panose="020B0604020202020204" pitchFamily="34" charset="0"/>
              </a:rPr>
            </a:br>
            <a:r>
              <a:rPr lang="en-US" sz="1400" dirty="0"/>
              <a:t/>
            </a:r>
            <a:br>
              <a:rPr lang="en-US" sz="1400" dirty="0"/>
            </a:br>
            <a:r>
              <a:rPr lang="en-US" sz="2700" i="1" cap="none" dirty="0" smtClean="0">
                <a:solidFill>
                  <a:schemeClr val="bg2">
                    <a:lumMod val="50000"/>
                  </a:schemeClr>
                </a:solidFill>
                <a:latin typeface="Georgia" panose="02040502050405020303" pitchFamily="18" charset="0"/>
                <a:cs typeface="Arial" panose="020B0604020202020204" pitchFamily="34" charset="0"/>
              </a:rPr>
              <a:t>Some emotions are so strong that they cannot be expressed or analyzed. They are buried in the depths of the soul; the heavenly father who sees these depths reads our sentiments long before the lips utter them. ... We remember </a:t>
            </a:r>
            <a:br>
              <a:rPr lang="en-US" sz="2700" i="1" cap="none" dirty="0" smtClean="0">
                <a:solidFill>
                  <a:schemeClr val="bg2">
                    <a:lumMod val="50000"/>
                  </a:schemeClr>
                </a:solidFill>
                <a:latin typeface="Georgia" panose="02040502050405020303" pitchFamily="18" charset="0"/>
                <a:cs typeface="Arial" panose="020B0604020202020204" pitchFamily="34" charset="0"/>
              </a:rPr>
            </a:br>
            <a:r>
              <a:rPr lang="en-US" sz="2700" i="1" cap="none" dirty="0" smtClean="0">
                <a:solidFill>
                  <a:schemeClr val="bg2">
                    <a:lumMod val="50000"/>
                  </a:schemeClr>
                </a:solidFill>
                <a:latin typeface="Georgia" panose="02040502050405020303" pitchFamily="18" charset="0"/>
                <a:cs typeface="Arial" panose="020B0604020202020204" pitchFamily="34" charset="0"/>
              </a:rPr>
              <a:t>what happened in Rome on such a day. At that point we must let </a:t>
            </a:r>
            <a:br>
              <a:rPr lang="en-US" sz="2700" i="1" cap="none" dirty="0" smtClean="0">
                <a:solidFill>
                  <a:schemeClr val="bg2">
                    <a:lumMod val="50000"/>
                  </a:schemeClr>
                </a:solidFill>
                <a:latin typeface="Georgia" panose="02040502050405020303" pitchFamily="18" charset="0"/>
                <a:cs typeface="Arial" panose="020B0604020202020204" pitchFamily="34" charset="0"/>
              </a:rPr>
            </a:br>
            <a:r>
              <a:rPr lang="en-US" sz="2700" i="1" cap="none" dirty="0" smtClean="0">
                <a:solidFill>
                  <a:schemeClr val="bg2">
                    <a:lumMod val="50000"/>
                  </a:schemeClr>
                </a:solidFill>
                <a:latin typeface="Georgia" panose="02040502050405020303" pitchFamily="18" charset="0"/>
                <a:cs typeface="Arial" panose="020B0604020202020204" pitchFamily="34" charset="0"/>
              </a:rPr>
              <a:t>our gratitude overflow and exclaim with the blessed virgin:  </a:t>
            </a:r>
            <a:r>
              <a:rPr lang="en-US" sz="2700" i="1" cap="none" dirty="0" smtClean="0">
                <a:solidFill>
                  <a:schemeClr val="accent1">
                    <a:lumMod val="75000"/>
                  </a:schemeClr>
                </a:solidFill>
                <a:latin typeface="Georgia" panose="02040502050405020303" pitchFamily="18" charset="0"/>
                <a:cs typeface="Arial" panose="020B0604020202020204" pitchFamily="34" charset="0"/>
              </a:rPr>
              <a:t/>
            </a:r>
            <a:br>
              <a:rPr lang="en-US" sz="2700" i="1" cap="none" dirty="0" smtClean="0">
                <a:solidFill>
                  <a:schemeClr val="accent1">
                    <a:lumMod val="75000"/>
                  </a:schemeClr>
                </a:solidFill>
                <a:latin typeface="Georgia" panose="02040502050405020303" pitchFamily="18" charset="0"/>
                <a:cs typeface="Arial" panose="020B0604020202020204" pitchFamily="34" charset="0"/>
              </a:rPr>
            </a:br>
            <a:r>
              <a:rPr lang="en-US" sz="2700" i="1" cap="none" spc="100"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a:t>
            </a:r>
            <a:r>
              <a:rPr lang="en-US" sz="2700" i="1" cap="none" spc="100" dirty="0" err="1"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Magnificat</a:t>
            </a:r>
            <a:r>
              <a:rPr lang="en-US" sz="2700" i="1" cap="none" spc="100"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1400" b="1" cap="none" dirty="0" smtClean="0">
                <a:solidFill>
                  <a:schemeClr val="bg1"/>
                </a:solidFill>
                <a:latin typeface="Arial" panose="020B0604020202020204" pitchFamily="34" charset="0"/>
                <a:cs typeface="Arial" panose="020B0604020202020204" pitchFamily="34" charset="0"/>
              </a:rPr>
              <a:t>Theodore Ratisbonne,  Jan. 20, 1854    </a:t>
            </a:r>
            <a:r>
              <a:rPr lang="en-US" sz="1400" b="1" i="1" cap="none" dirty="0" smtClean="0">
                <a:solidFill>
                  <a:schemeClr val="bg1"/>
                </a:solidFill>
                <a:latin typeface="Arial" panose="020B0604020202020204" pitchFamily="34" charset="0"/>
                <a:cs typeface="Arial" panose="020B0604020202020204" pitchFamily="34" charset="0"/>
              </a:rPr>
              <a:t>Origins, Bk. 4, p. 76</a:t>
            </a:r>
            <a:r>
              <a:rPr lang="en-US" sz="1300" b="1" i="1" cap="none" dirty="0" smtClean="0">
                <a:solidFill>
                  <a:schemeClr val="bg1"/>
                </a:solidFill>
                <a:latin typeface="Arial" panose="020B0604020202020204" pitchFamily="34" charset="0"/>
                <a:cs typeface="Arial" panose="020B0604020202020204" pitchFamily="34" charset="0"/>
              </a:rPr>
              <a:t/>
            </a:r>
            <a:br>
              <a:rPr lang="en-US" sz="1300" b="1" i="1" cap="none" dirty="0" smtClean="0">
                <a:solidFill>
                  <a:schemeClr val="bg1"/>
                </a:solidFill>
                <a:latin typeface="Arial" panose="020B0604020202020204" pitchFamily="34" charset="0"/>
                <a:cs typeface="Arial" panose="020B0604020202020204" pitchFamily="34" charset="0"/>
              </a:rPr>
            </a:br>
            <a:r>
              <a:rPr lang="en-US" sz="1200" b="1" i="1" cap="none" dirty="0" smtClean="0">
                <a:solidFill>
                  <a:schemeClr val="bg1"/>
                </a:solidFill>
                <a:latin typeface="Arial" panose="020B0604020202020204" pitchFamily="34" charset="0"/>
                <a:cs typeface="Arial" panose="020B0604020202020204" pitchFamily="34" charset="0"/>
              </a:rPr>
              <a:t/>
            </a:r>
            <a:br>
              <a:rPr lang="en-US" sz="1200" b="1" i="1" cap="none" dirty="0" smtClean="0">
                <a:solidFill>
                  <a:schemeClr val="bg1"/>
                </a:solidFill>
                <a:latin typeface="Arial" panose="020B0604020202020204" pitchFamily="34" charset="0"/>
                <a:cs typeface="Arial" panose="020B0604020202020204" pitchFamily="34" charset="0"/>
              </a:rPr>
            </a:br>
            <a:endParaRPr lang="en-US" sz="1300" b="1" i="1" dirty="0">
              <a:solidFill>
                <a:schemeClr val="bg1"/>
              </a:solidFill>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61703" y="5040923"/>
            <a:ext cx="8347165" cy="1680307"/>
          </a:xfrm>
          <a:ln w="57150">
            <a:noFill/>
          </a:ln>
          <a:effectLst>
            <a:outerShdw blurRad="50800" dist="38100" dir="2700000" algn="tl" rotWithShape="0">
              <a:prstClr val="black">
                <a:alpha val="40000"/>
              </a:prstClr>
            </a:outerShdw>
            <a:softEdge rad="635000"/>
          </a:effectLst>
        </p:spPr>
      </p:pic>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flipH="1">
            <a:off x="9595938" y="3503081"/>
            <a:ext cx="2106835" cy="2886075"/>
          </a:xfrm>
          <a:ln w="19050">
            <a:solidFill>
              <a:schemeClr val="tx1">
                <a:lumMod val="50000"/>
              </a:schemeClr>
            </a:solidFill>
          </a:ln>
          <a:effectLst>
            <a:outerShdw blurRad="50800" dist="38100" dir="5400000" algn="t" rotWithShape="0">
              <a:prstClr val="black">
                <a:alpha val="40000"/>
              </a:prstClr>
            </a:outerShdw>
            <a:reflection blurRad="6350" stA="52000" endA="300" endPos="35000" dir="5400000" sy="-100000" algn="bl" rotWithShape="0"/>
          </a:effectLst>
          <a:scene3d>
            <a:camera prst="perspectiveHeroicExtremeLeftFacing"/>
            <a:lightRig rig="threePt" dir="t"/>
          </a:scene3d>
        </p:spPr>
      </p:pic>
    </p:spTree>
    <p:extLst>
      <p:ext uri="{BB962C8B-B14F-4D97-AF65-F5344CB8AC3E}">
        <p14:creationId xmlns:p14="http://schemas.microsoft.com/office/powerpoint/2010/main" val="161294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6308" y="130629"/>
            <a:ext cx="11587201" cy="6574971"/>
          </a:xfrm>
        </p:spPr>
        <p:txBody>
          <a:bodyPr>
            <a:normAutofit fontScale="92500" lnSpcReduction="10000"/>
          </a:bodyPr>
          <a:lstStyle/>
          <a:p>
            <a:pPr algn="ctr">
              <a:lnSpc>
                <a:spcPct val="150000"/>
              </a:lnSpc>
              <a:spcBef>
                <a:spcPts val="0"/>
              </a:spcBef>
              <a:spcAft>
                <a:spcPts val="0"/>
              </a:spcAft>
            </a:pPr>
            <a:r>
              <a:rPr lang="en-US" sz="3900" i="1" cap="all" spc="1000" dirty="0" err="1"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M</a:t>
            </a:r>
            <a:r>
              <a:rPr lang="en-US" sz="3000" i="1" cap="all" spc="1000" dirty="0" err="1"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agnificat</a:t>
            </a:r>
            <a:endParaRPr lang="en-US" sz="3000" i="1" cap="all" spc="10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a:p>
            <a:pPr algn="ctr">
              <a:lnSpc>
                <a:spcPct val="150000"/>
              </a:lnSpc>
              <a:spcBef>
                <a:spcPts val="0"/>
              </a:spcBef>
              <a:spcAft>
                <a:spcPts val="0"/>
              </a:spcAft>
            </a:pPr>
            <a:r>
              <a:rPr lang="en-US" sz="1600" dirty="0" smtClean="0">
                <a:solidFill>
                  <a:schemeClr val="bg1"/>
                </a:solidFill>
                <a:latin typeface="Arial" panose="020B0604020202020204" pitchFamily="34" charset="0"/>
                <a:cs typeface="Arial" panose="020B0604020202020204" pitchFamily="34" charset="0"/>
              </a:rPr>
              <a:t>Elizabeth </a:t>
            </a:r>
            <a:r>
              <a:rPr lang="en-US" sz="1600" dirty="0">
                <a:solidFill>
                  <a:schemeClr val="bg1"/>
                </a:solidFill>
                <a:latin typeface="Arial" panose="020B0604020202020204" pitchFamily="34" charset="0"/>
                <a:cs typeface="Arial" panose="020B0604020202020204" pitchFamily="34" charset="0"/>
              </a:rPr>
              <a:t>A. Johnson, </a:t>
            </a:r>
            <a:r>
              <a:rPr lang="en-US" sz="1600" i="1" dirty="0">
                <a:solidFill>
                  <a:schemeClr val="bg1"/>
                </a:solidFill>
                <a:latin typeface="Arial" panose="020B0604020202020204" pitchFamily="34" charset="0"/>
                <a:cs typeface="Arial" panose="020B0604020202020204" pitchFamily="34" charset="0"/>
              </a:rPr>
              <a:t>Dangerous Memories, </a:t>
            </a:r>
            <a:r>
              <a:rPr lang="en-US" sz="1600" dirty="0">
                <a:solidFill>
                  <a:schemeClr val="bg1"/>
                </a:solidFill>
                <a:latin typeface="Arial" panose="020B0604020202020204" pitchFamily="34" charset="0"/>
                <a:cs typeface="Arial" panose="020B0604020202020204" pitchFamily="34" charset="0"/>
              </a:rPr>
              <a:t>pp. 100-108</a:t>
            </a:r>
            <a:r>
              <a:rPr lang="en-US" sz="1600" i="1" cap="all" spc="1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ctr">
              <a:lnSpc>
                <a:spcPct val="150000"/>
              </a:lnSpc>
              <a:spcBef>
                <a:spcPts val="0"/>
              </a:spcBef>
              <a:spcAft>
                <a:spcPts val="0"/>
              </a:spcAft>
            </a:pPr>
            <a:endParaRPr lang="en-US" sz="1600" i="1" cap="all" spc="1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lnSpc>
                <a:spcPct val="150000"/>
              </a:lnSpc>
              <a:spcBef>
                <a:spcPts val="0"/>
              </a:spcBef>
              <a:spcAft>
                <a:spcPts val="0"/>
              </a:spcAft>
            </a:pPr>
            <a:r>
              <a:rPr lang="en-US" sz="2400" i="1" dirty="0" smtClean="0">
                <a:solidFill>
                  <a:schemeClr val="accent1">
                    <a:lumMod val="75000"/>
                  </a:schemeClr>
                </a:solidFill>
                <a:latin typeface="Georgia" panose="02040502050405020303" pitchFamily="18" charset="0"/>
                <a:cs typeface="Arial" panose="020B0604020202020204" pitchFamily="34" charset="0"/>
              </a:rPr>
              <a:t>“The </a:t>
            </a:r>
            <a:r>
              <a:rPr lang="en-US" sz="2400" i="1" dirty="0" err="1" smtClean="0">
                <a:solidFill>
                  <a:schemeClr val="accent1">
                    <a:lumMod val="75000"/>
                  </a:schemeClr>
                </a:solidFill>
                <a:latin typeface="Georgia" panose="02040502050405020303" pitchFamily="18" charset="0"/>
                <a:cs typeface="Arial" panose="020B0604020202020204" pitchFamily="34" charset="0"/>
              </a:rPr>
              <a:t>Magnificat</a:t>
            </a:r>
            <a:r>
              <a:rPr lang="en-US" sz="2400" i="1" dirty="0" smtClean="0">
                <a:solidFill>
                  <a:schemeClr val="accent1">
                    <a:lumMod val="75000"/>
                  </a:schemeClr>
                </a:solidFill>
                <a:latin typeface="Georgia" panose="02040502050405020303" pitchFamily="18" charset="0"/>
                <a:cs typeface="Arial" panose="020B0604020202020204" pitchFamily="34" charset="0"/>
              </a:rPr>
              <a:t> is the great New Testament song of liberation — personal and social, moral and economic — a revolutionary document of intense conflict and victory. It praises God’s actions on behalf of the speaker, which are paradigmatic of all of God's actions on behalf of marginal and exploited people. Evoking the powerful memory of God’s  deliverance of enslaved Israel from Egypt, it praises God’s continuing </a:t>
            </a:r>
          </a:p>
          <a:p>
            <a:pPr algn="ctr">
              <a:lnSpc>
                <a:spcPct val="150000"/>
              </a:lnSpc>
              <a:spcBef>
                <a:spcPts val="0"/>
              </a:spcBef>
              <a:spcAft>
                <a:spcPts val="0"/>
              </a:spcAft>
            </a:pPr>
            <a:r>
              <a:rPr lang="en-US" sz="2400" i="1" dirty="0" smtClean="0">
                <a:solidFill>
                  <a:schemeClr val="accent1">
                    <a:lumMod val="75000"/>
                  </a:schemeClr>
                </a:solidFill>
                <a:latin typeface="Georgia" panose="02040502050405020303" pitchFamily="18" charset="0"/>
                <a:cs typeface="Arial" panose="020B0604020202020204" pitchFamily="34" charset="0"/>
              </a:rPr>
              <a:t>actions throughout history to redeem the lowly, including the speaker herself </a:t>
            </a:r>
          </a:p>
          <a:p>
            <a:pPr algn="ctr">
              <a:lnSpc>
                <a:spcPct val="150000"/>
              </a:lnSpc>
              <a:spcBef>
                <a:spcPts val="0"/>
              </a:spcBef>
              <a:spcAft>
                <a:spcPts val="0"/>
              </a:spcAft>
            </a:pPr>
            <a:r>
              <a:rPr lang="en-US" sz="2400" i="1" dirty="0" smtClean="0">
                <a:solidFill>
                  <a:schemeClr val="accent1">
                    <a:lumMod val="75000"/>
                  </a:schemeClr>
                </a:solidFill>
                <a:latin typeface="Georgia" panose="02040502050405020303" pitchFamily="18" charset="0"/>
                <a:cs typeface="Arial" panose="020B0604020202020204" pitchFamily="34" charset="0"/>
              </a:rPr>
              <a:t>and all marginal and exploited people. Rooted in Jewish tradition, </a:t>
            </a:r>
          </a:p>
          <a:p>
            <a:pPr algn="ctr">
              <a:lnSpc>
                <a:spcPct val="150000"/>
              </a:lnSpc>
              <a:spcBef>
                <a:spcPts val="0"/>
              </a:spcBef>
              <a:spcAft>
                <a:spcPts val="0"/>
              </a:spcAft>
            </a:pPr>
            <a:r>
              <a:rPr lang="en-US" sz="2400" i="1" dirty="0" smtClean="0">
                <a:solidFill>
                  <a:schemeClr val="accent1">
                    <a:lumMod val="75000"/>
                  </a:schemeClr>
                </a:solidFill>
                <a:latin typeface="Georgia" panose="02040502050405020303" pitchFamily="18" charset="0"/>
                <a:cs typeface="Arial" panose="020B0604020202020204" pitchFamily="34" charset="0"/>
              </a:rPr>
              <a:t>Mary stands as the singer of the song of justice </a:t>
            </a:r>
          </a:p>
          <a:p>
            <a:pPr algn="ctr">
              <a:lnSpc>
                <a:spcPct val="150000"/>
              </a:lnSpc>
              <a:spcBef>
                <a:spcPts val="0"/>
              </a:spcBef>
              <a:spcAft>
                <a:spcPts val="0"/>
              </a:spcAft>
            </a:pPr>
            <a:r>
              <a:rPr lang="en-US" sz="2400" i="1" dirty="0" smtClean="0">
                <a:solidFill>
                  <a:schemeClr val="accent1">
                    <a:lumMod val="75000"/>
                  </a:schemeClr>
                </a:solidFill>
                <a:latin typeface="Georgia" panose="02040502050405020303" pitchFamily="18" charset="0"/>
                <a:cs typeface="Arial" panose="020B0604020202020204" pitchFamily="34" charset="0"/>
              </a:rPr>
              <a:t>of the coming messianic age.”</a:t>
            </a:r>
          </a:p>
          <a:p>
            <a:pPr>
              <a:lnSpc>
                <a:spcPct val="150000"/>
              </a:lnSpc>
              <a:spcBef>
                <a:spcPts val="0"/>
              </a:spcBef>
              <a:spcAft>
                <a:spcPts val="0"/>
              </a:spcAft>
            </a:pPr>
            <a:endParaRPr lang="en-US" sz="1600" b="1" i="1" dirty="0" smtClean="0">
              <a:solidFill>
                <a:schemeClr val="tx1"/>
              </a:solidFill>
              <a:latin typeface="Arial" panose="020B0604020202020204" pitchFamily="34" charset="0"/>
              <a:cs typeface="Arial" panose="020B0604020202020204" pitchFamily="34" charset="0"/>
            </a:endParaRPr>
          </a:p>
          <a:p>
            <a:pPr>
              <a:lnSpc>
                <a:spcPct val="150000"/>
              </a:lnSpc>
              <a:spcBef>
                <a:spcPts val="0"/>
              </a:spcBef>
              <a:spcAft>
                <a:spcPts val="0"/>
              </a:spcAft>
            </a:pPr>
            <a:r>
              <a:rPr lang="en-US" sz="1400" b="1" dirty="0" smtClean="0">
                <a:solidFill>
                  <a:schemeClr val="accent1">
                    <a:lumMod val="75000"/>
                  </a:schemeClr>
                </a:solidFill>
                <a:latin typeface="Arial" panose="020B0604020202020204" pitchFamily="34" charset="0"/>
                <a:cs typeface="Arial" panose="020B0604020202020204" pitchFamily="34" charset="0"/>
              </a:rPr>
              <a:t>.</a:t>
            </a:r>
            <a:endParaRPr lang="en-US" sz="14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82976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257908"/>
            <a:ext cx="11426092" cy="6600092"/>
          </a:xfrm>
        </p:spPr>
        <p:txBody>
          <a:bodyPr>
            <a:normAutofit/>
          </a:bodyPr>
          <a:lstStyle/>
          <a:p>
            <a:pPr marL="0" indent="0" algn="ctr">
              <a:lnSpc>
                <a:spcPct val="150000"/>
              </a:lnSpc>
              <a:spcBef>
                <a:spcPts val="0"/>
              </a:spcBef>
              <a:spcAft>
                <a:spcPts val="0"/>
              </a:spcAft>
              <a:buNone/>
            </a:pPr>
            <a:r>
              <a:rPr lang="en-US" sz="2400" i="1" dirty="0">
                <a:solidFill>
                  <a:schemeClr val="accent1">
                    <a:lumMod val="75000"/>
                  </a:schemeClr>
                </a:solidFill>
                <a:latin typeface="Georgia" panose="02040502050405020303" pitchFamily="18" charset="0"/>
                <a:cs typeface="Arial" panose="020B0604020202020204" pitchFamily="34" charset="0"/>
              </a:rPr>
              <a:t>“Swelling with new life by the power of the Spirit…Mary sings the </a:t>
            </a:r>
            <a:r>
              <a:rPr lang="en-US" sz="2400" i="1" dirty="0" err="1"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M</a:t>
            </a:r>
            <a:r>
              <a:rPr lang="en-US" sz="2400" i="1" cap="all" spc="100" dirty="0" err="1"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agnificat</a:t>
            </a:r>
            <a:r>
              <a:rPr lang="en-US" sz="2400" i="1" cap="all" spc="1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400" i="1" dirty="0" smtClean="0">
                <a:solidFill>
                  <a:schemeClr val="accent1">
                    <a:lumMod val="75000"/>
                  </a:schemeClr>
                </a:solidFill>
                <a:latin typeface="Georgia" panose="02040502050405020303" pitchFamily="18" charset="0"/>
                <a:cs typeface="Arial" panose="020B0604020202020204" pitchFamily="34" charset="0"/>
              </a:rPr>
              <a:t>… As </a:t>
            </a:r>
            <a:r>
              <a:rPr lang="en-US" sz="2400" i="1" dirty="0">
                <a:solidFill>
                  <a:schemeClr val="accent1">
                    <a:lumMod val="75000"/>
                  </a:schemeClr>
                </a:solidFill>
                <a:latin typeface="Georgia" panose="02040502050405020303" pitchFamily="18" charset="0"/>
                <a:cs typeface="Arial" panose="020B0604020202020204" pitchFamily="34" charset="0"/>
              </a:rPr>
              <a:t>the longest passage put </a:t>
            </a:r>
            <a:r>
              <a:rPr lang="en-US" sz="2400" i="1" dirty="0" smtClean="0">
                <a:solidFill>
                  <a:schemeClr val="accent1">
                    <a:lumMod val="75000"/>
                  </a:schemeClr>
                </a:solidFill>
                <a:latin typeface="Georgia" panose="02040502050405020303" pitchFamily="18" charset="0"/>
                <a:cs typeface="Arial" panose="020B0604020202020204" pitchFamily="34" charset="0"/>
              </a:rPr>
              <a:t>on </a:t>
            </a:r>
            <a:r>
              <a:rPr lang="en-US" sz="2400" i="1" dirty="0">
                <a:solidFill>
                  <a:schemeClr val="accent1">
                    <a:lumMod val="75000"/>
                  </a:schemeClr>
                </a:solidFill>
                <a:latin typeface="Georgia" panose="02040502050405020303" pitchFamily="18" charset="0"/>
                <a:cs typeface="Arial" panose="020B0604020202020204" pitchFamily="34" charset="0"/>
              </a:rPr>
              <a:t>the lips of any female speaker in the </a:t>
            </a:r>
            <a:endParaRPr lang="en-US" sz="2400" i="1" dirty="0" smtClean="0">
              <a:solidFill>
                <a:schemeClr val="accent1">
                  <a:lumMod val="75000"/>
                </a:schemeClr>
              </a:solidFill>
              <a:latin typeface="Georgia" panose="02040502050405020303" pitchFamily="18" charset="0"/>
              <a:cs typeface="Arial" panose="020B0604020202020204" pitchFamily="34" charset="0"/>
            </a:endParaRPr>
          </a:p>
          <a:p>
            <a:pPr marL="0" indent="0" algn="ctr">
              <a:lnSpc>
                <a:spcPct val="150000"/>
              </a:lnSpc>
              <a:spcBef>
                <a:spcPts val="0"/>
              </a:spcBef>
              <a:spcAft>
                <a:spcPts val="0"/>
              </a:spcAft>
              <a:buNone/>
            </a:pPr>
            <a:r>
              <a:rPr lang="en-US" sz="2400" i="1" dirty="0" smtClean="0">
                <a:solidFill>
                  <a:schemeClr val="accent1">
                    <a:lumMod val="75000"/>
                  </a:schemeClr>
                </a:solidFill>
                <a:latin typeface="Georgia" panose="02040502050405020303" pitchFamily="18" charset="0"/>
                <a:cs typeface="Arial" panose="020B0604020202020204" pitchFamily="34" charset="0"/>
              </a:rPr>
              <a:t>New </a:t>
            </a:r>
            <a:r>
              <a:rPr lang="en-US" sz="2400" i="1" dirty="0">
                <a:solidFill>
                  <a:schemeClr val="accent1">
                    <a:lumMod val="75000"/>
                  </a:schemeClr>
                </a:solidFill>
                <a:latin typeface="Georgia" panose="02040502050405020303" pitchFamily="18" charset="0"/>
                <a:cs typeface="Arial" panose="020B0604020202020204" pitchFamily="34" charset="0"/>
              </a:rPr>
              <a:t>Testament, this is the most any woman gets to say. </a:t>
            </a:r>
            <a:r>
              <a:rPr lang="en-US" sz="2400" i="1" dirty="0" smtClean="0">
                <a:solidFill>
                  <a:schemeClr val="accent1">
                    <a:lumMod val="75000"/>
                  </a:schemeClr>
                </a:solidFill>
                <a:latin typeface="Georgia" panose="02040502050405020303" pitchFamily="18" charset="0"/>
                <a:cs typeface="Arial" panose="020B0604020202020204" pitchFamily="34" charset="0"/>
              </a:rPr>
              <a:t>… The </a:t>
            </a:r>
            <a:r>
              <a:rPr lang="en-US" sz="2400" i="1" dirty="0">
                <a:solidFill>
                  <a:schemeClr val="accent1">
                    <a:lumMod val="75000"/>
                  </a:schemeClr>
                </a:solidFill>
                <a:latin typeface="Georgia" panose="02040502050405020303" pitchFamily="18" charset="0"/>
                <a:cs typeface="Arial" panose="020B0604020202020204" pitchFamily="34" charset="0"/>
              </a:rPr>
              <a:t>song’s </a:t>
            </a:r>
            <a:r>
              <a:rPr lang="en-US" sz="2400" i="1" dirty="0" smtClean="0">
                <a:solidFill>
                  <a:schemeClr val="accent1">
                    <a:lumMod val="75000"/>
                  </a:schemeClr>
                </a:solidFill>
                <a:latin typeface="Georgia" panose="02040502050405020303" pitchFamily="18" charset="0"/>
                <a:cs typeface="Arial" panose="020B0604020202020204" pitchFamily="34" charset="0"/>
              </a:rPr>
              <a:t>form </a:t>
            </a:r>
            <a:r>
              <a:rPr lang="en-US" sz="2400" i="1" dirty="0">
                <a:solidFill>
                  <a:schemeClr val="accent1">
                    <a:lumMod val="75000"/>
                  </a:schemeClr>
                </a:solidFill>
                <a:latin typeface="Georgia" panose="02040502050405020303" pitchFamily="18" charset="0"/>
                <a:cs typeface="Arial" panose="020B0604020202020204" pitchFamily="34" charset="0"/>
              </a:rPr>
              <a:t>and even whole phrases are explicitly modeled on the canticle of Hannah in the book of Samuel. … </a:t>
            </a:r>
            <a:r>
              <a:rPr lang="en-US" sz="2400" i="1" dirty="0" smtClean="0">
                <a:solidFill>
                  <a:schemeClr val="accent1">
                    <a:lumMod val="75000"/>
                  </a:schemeClr>
                </a:solidFill>
                <a:latin typeface="Georgia" panose="02040502050405020303" pitchFamily="18" charset="0"/>
                <a:cs typeface="Arial" panose="020B0604020202020204" pitchFamily="34" charset="0"/>
              </a:rPr>
              <a:t>[</a:t>
            </a:r>
            <a:r>
              <a:rPr lang="en-US" sz="2400" i="1" dirty="0">
                <a:solidFill>
                  <a:schemeClr val="accent1">
                    <a:lumMod val="75000"/>
                  </a:schemeClr>
                </a:solidFill>
                <a:latin typeface="Georgia" panose="02040502050405020303" pitchFamily="18" charset="0"/>
                <a:cs typeface="Arial" panose="020B0604020202020204" pitchFamily="34" charset="0"/>
              </a:rPr>
              <a:t>Mary], the Galilean woman who proclaims this canticle stands in the long Jewish tradition of female </a:t>
            </a:r>
            <a:r>
              <a:rPr lang="en-US" sz="2400" i="1" dirty="0" smtClean="0">
                <a:solidFill>
                  <a:schemeClr val="accent1">
                    <a:lumMod val="75000"/>
                  </a:schemeClr>
                </a:solidFill>
                <a:latin typeface="Georgia" panose="02040502050405020303" pitchFamily="18" charset="0"/>
                <a:cs typeface="Arial" panose="020B0604020202020204" pitchFamily="34" charset="0"/>
              </a:rPr>
              <a:t>singers </a:t>
            </a:r>
            <a:r>
              <a:rPr lang="en-US" sz="2400" i="1" dirty="0">
                <a:solidFill>
                  <a:schemeClr val="accent1">
                    <a:lumMod val="75000"/>
                  </a:schemeClr>
                </a:solidFill>
                <a:latin typeface="Georgia" panose="02040502050405020303" pitchFamily="18" charset="0"/>
                <a:cs typeface="Arial" panose="020B0604020202020204" pitchFamily="34" charset="0"/>
              </a:rPr>
              <a:t>from </a:t>
            </a:r>
            <a:endParaRPr lang="en-US" sz="2400" i="1" dirty="0" smtClean="0">
              <a:solidFill>
                <a:schemeClr val="accent1">
                  <a:lumMod val="75000"/>
                </a:schemeClr>
              </a:solidFill>
              <a:latin typeface="Georgia" panose="02040502050405020303" pitchFamily="18" charset="0"/>
              <a:cs typeface="Arial" panose="020B0604020202020204" pitchFamily="34" charset="0"/>
            </a:endParaRPr>
          </a:p>
          <a:p>
            <a:pPr marL="0" indent="0" algn="ctr">
              <a:lnSpc>
                <a:spcPct val="150000"/>
              </a:lnSpc>
              <a:spcBef>
                <a:spcPts val="0"/>
              </a:spcBef>
              <a:spcAft>
                <a:spcPts val="0"/>
              </a:spcAft>
              <a:buNone/>
            </a:pPr>
            <a:r>
              <a:rPr lang="en-US" sz="2400" i="1" dirty="0" smtClean="0">
                <a:solidFill>
                  <a:schemeClr val="accent1">
                    <a:lumMod val="75000"/>
                  </a:schemeClr>
                </a:solidFill>
                <a:latin typeface="Georgia" panose="02040502050405020303" pitchFamily="18" charset="0"/>
                <a:cs typeface="Arial" panose="020B0604020202020204" pitchFamily="34" charset="0"/>
              </a:rPr>
              <a:t>Miriam </a:t>
            </a:r>
            <a:r>
              <a:rPr lang="en-US" sz="2400" i="1" dirty="0">
                <a:solidFill>
                  <a:schemeClr val="accent1">
                    <a:lumMod val="75000"/>
                  </a:schemeClr>
                </a:solidFill>
                <a:latin typeface="Georgia" panose="02040502050405020303" pitchFamily="18" charset="0"/>
                <a:cs typeface="Arial" panose="020B0604020202020204" pitchFamily="34" charset="0"/>
              </a:rPr>
              <a:t>with her tambourine </a:t>
            </a:r>
            <a:r>
              <a:rPr lang="en-US" sz="2400" i="1" dirty="0" smtClean="0">
                <a:solidFill>
                  <a:schemeClr val="accent1">
                    <a:lumMod val="75000"/>
                  </a:schemeClr>
                </a:solidFill>
                <a:latin typeface="Georgia" panose="02040502050405020303" pitchFamily="18" charset="0"/>
                <a:cs typeface="Arial" panose="020B0604020202020204" pitchFamily="34" charset="0"/>
              </a:rPr>
              <a:t>(</a:t>
            </a:r>
            <a:r>
              <a:rPr lang="en-US" sz="2400" i="1" dirty="0">
                <a:solidFill>
                  <a:schemeClr val="accent1">
                    <a:lumMod val="75000"/>
                  </a:schemeClr>
                </a:solidFill>
                <a:latin typeface="Georgia" panose="02040502050405020303" pitchFamily="18" charset="0"/>
                <a:cs typeface="Arial" panose="020B0604020202020204" pitchFamily="34" charset="0"/>
              </a:rPr>
              <a:t>Ex. 15:2-21) to Deborah (Judg. 5:1-31), </a:t>
            </a:r>
            <a:endParaRPr lang="en-US" sz="2400" i="1" dirty="0" smtClean="0">
              <a:solidFill>
                <a:schemeClr val="accent1">
                  <a:lumMod val="75000"/>
                </a:schemeClr>
              </a:solidFill>
              <a:latin typeface="Georgia" panose="02040502050405020303" pitchFamily="18" charset="0"/>
              <a:cs typeface="Arial" panose="020B0604020202020204" pitchFamily="34" charset="0"/>
            </a:endParaRPr>
          </a:p>
          <a:p>
            <a:pPr marL="0" indent="0" algn="ctr">
              <a:lnSpc>
                <a:spcPct val="150000"/>
              </a:lnSpc>
              <a:spcBef>
                <a:spcPts val="0"/>
              </a:spcBef>
              <a:spcAft>
                <a:spcPts val="0"/>
              </a:spcAft>
              <a:buNone/>
            </a:pPr>
            <a:r>
              <a:rPr lang="en-US" sz="2400" i="1" dirty="0" smtClean="0">
                <a:solidFill>
                  <a:schemeClr val="accent1">
                    <a:lumMod val="75000"/>
                  </a:schemeClr>
                </a:solidFill>
                <a:latin typeface="Georgia" panose="02040502050405020303" pitchFamily="18" charset="0"/>
                <a:cs typeface="Arial" panose="020B0604020202020204" pitchFamily="34" charset="0"/>
              </a:rPr>
              <a:t>Hannah (</a:t>
            </a:r>
            <a:r>
              <a:rPr lang="en-US" sz="2400" i="1" dirty="0">
                <a:solidFill>
                  <a:schemeClr val="accent1">
                    <a:lumMod val="75000"/>
                  </a:schemeClr>
                </a:solidFill>
                <a:latin typeface="Georgia" panose="02040502050405020303" pitchFamily="18" charset="0"/>
                <a:cs typeface="Arial" panose="020B0604020202020204" pitchFamily="34" charset="0"/>
              </a:rPr>
              <a:t>1 Sam. 2:1-10), and  Judith (Jdt. 16:1-17), </a:t>
            </a:r>
            <a:endParaRPr lang="en-US" sz="2400" i="1" dirty="0" smtClean="0">
              <a:solidFill>
                <a:schemeClr val="accent1">
                  <a:lumMod val="75000"/>
                </a:schemeClr>
              </a:solidFill>
              <a:latin typeface="Georgia" panose="02040502050405020303" pitchFamily="18" charset="0"/>
              <a:cs typeface="Arial" panose="020B0604020202020204" pitchFamily="34" charset="0"/>
            </a:endParaRPr>
          </a:p>
          <a:p>
            <a:pPr marL="0" indent="0" algn="ctr">
              <a:lnSpc>
                <a:spcPct val="150000"/>
              </a:lnSpc>
              <a:spcBef>
                <a:spcPts val="0"/>
              </a:spcBef>
              <a:spcAft>
                <a:spcPts val="0"/>
              </a:spcAft>
              <a:buNone/>
            </a:pPr>
            <a:r>
              <a:rPr lang="en-US" sz="2400" i="1" dirty="0" smtClean="0">
                <a:solidFill>
                  <a:schemeClr val="accent1">
                    <a:lumMod val="75000"/>
                  </a:schemeClr>
                </a:solidFill>
                <a:latin typeface="Georgia" panose="02040502050405020303" pitchFamily="18" charset="0"/>
                <a:cs typeface="Arial" panose="020B0604020202020204" pitchFamily="34" charset="0"/>
              </a:rPr>
              <a:t>who </a:t>
            </a:r>
            <a:r>
              <a:rPr lang="en-US" sz="2400" i="1" dirty="0">
                <a:solidFill>
                  <a:schemeClr val="accent1">
                    <a:lumMod val="75000"/>
                  </a:schemeClr>
                </a:solidFill>
                <a:latin typeface="Georgia" panose="02040502050405020303" pitchFamily="18" charset="0"/>
                <a:cs typeface="Arial" panose="020B0604020202020204" pitchFamily="34" charset="0"/>
              </a:rPr>
              <a:t>also sang dangerous songs of salvation. </a:t>
            </a:r>
            <a:endParaRPr lang="en-US" sz="2400" i="1" dirty="0" smtClean="0">
              <a:solidFill>
                <a:schemeClr val="accent1">
                  <a:lumMod val="75000"/>
                </a:schemeClr>
              </a:solidFill>
              <a:latin typeface="Georgia" panose="02040502050405020303" pitchFamily="18" charset="0"/>
              <a:cs typeface="Arial" panose="020B0604020202020204" pitchFamily="34" charset="0"/>
            </a:endParaRPr>
          </a:p>
          <a:p>
            <a:pPr marL="0" indent="0" algn="ctr">
              <a:lnSpc>
                <a:spcPct val="150000"/>
              </a:lnSpc>
              <a:spcBef>
                <a:spcPts val="0"/>
              </a:spcBef>
              <a:spcAft>
                <a:spcPts val="0"/>
              </a:spcAft>
              <a:buNone/>
            </a:pPr>
            <a:r>
              <a:rPr lang="en-US" sz="2400" i="1" dirty="0" smtClean="0">
                <a:solidFill>
                  <a:schemeClr val="accent1">
                    <a:lumMod val="75000"/>
                  </a:schemeClr>
                </a:solidFill>
                <a:latin typeface="Georgia" panose="02040502050405020303" pitchFamily="18" charset="0"/>
                <a:cs typeface="Arial" panose="020B0604020202020204" pitchFamily="34" charset="0"/>
              </a:rPr>
              <a:t>Their songs </a:t>
            </a:r>
            <a:r>
              <a:rPr lang="en-US" sz="2400" i="1" dirty="0">
                <a:solidFill>
                  <a:schemeClr val="accent1">
                    <a:lumMod val="75000"/>
                  </a:schemeClr>
                </a:solidFill>
                <a:latin typeface="Georgia" panose="02040502050405020303" pitchFamily="18" charset="0"/>
                <a:cs typeface="Arial" panose="020B0604020202020204" pitchFamily="34" charset="0"/>
              </a:rPr>
              <a:t>are psalms of  thanksgiving, </a:t>
            </a:r>
            <a:endParaRPr lang="en-US" sz="2400" i="1" dirty="0" smtClean="0">
              <a:solidFill>
                <a:schemeClr val="accent1">
                  <a:lumMod val="75000"/>
                </a:schemeClr>
              </a:solidFill>
              <a:latin typeface="Georgia" panose="02040502050405020303" pitchFamily="18" charset="0"/>
              <a:cs typeface="Arial" panose="020B0604020202020204" pitchFamily="34" charset="0"/>
            </a:endParaRPr>
          </a:p>
          <a:p>
            <a:pPr marL="0" indent="0" algn="ctr">
              <a:lnSpc>
                <a:spcPct val="150000"/>
              </a:lnSpc>
              <a:spcBef>
                <a:spcPts val="0"/>
              </a:spcBef>
              <a:spcAft>
                <a:spcPts val="0"/>
              </a:spcAft>
              <a:buNone/>
            </a:pPr>
            <a:r>
              <a:rPr lang="en-US" sz="2400" i="1" dirty="0" smtClean="0">
                <a:solidFill>
                  <a:schemeClr val="accent1">
                    <a:lumMod val="75000"/>
                  </a:schemeClr>
                </a:solidFill>
                <a:latin typeface="Georgia" panose="02040502050405020303" pitchFamily="18" charset="0"/>
                <a:cs typeface="Arial" panose="020B0604020202020204" pitchFamily="34" charset="0"/>
              </a:rPr>
              <a:t>victory </a:t>
            </a:r>
            <a:r>
              <a:rPr lang="en-US" sz="2400" i="1" dirty="0">
                <a:solidFill>
                  <a:schemeClr val="accent1">
                    <a:lumMod val="75000"/>
                  </a:schemeClr>
                </a:solidFill>
                <a:latin typeface="Georgia" panose="02040502050405020303" pitchFamily="18" charset="0"/>
                <a:cs typeface="Arial" panose="020B0604020202020204" pitchFamily="34" charset="0"/>
              </a:rPr>
              <a:t>songs of the oppressed.”</a:t>
            </a:r>
          </a:p>
          <a:p>
            <a:pPr marL="0" indent="0">
              <a:buNone/>
            </a:pPr>
            <a:endParaRPr lang="en-US" dirty="0"/>
          </a:p>
        </p:txBody>
      </p:sp>
    </p:spTree>
    <p:extLst>
      <p:ext uri="{BB962C8B-B14F-4D97-AF65-F5344CB8AC3E}">
        <p14:creationId xmlns:p14="http://schemas.microsoft.com/office/powerpoint/2010/main" val="7414017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673" y="248194"/>
            <a:ext cx="11835737" cy="5506061"/>
          </a:xfrm>
        </p:spPr>
        <p:txBody>
          <a:bodyPr>
            <a:normAutofit fontScale="90000"/>
          </a:bodyPr>
          <a:lstStyle/>
          <a:p>
            <a:pPr>
              <a:lnSpc>
                <a:spcPct val="150000"/>
              </a:lnSpc>
            </a:pPr>
            <a:r>
              <a:rPr lang="en-US" sz="2400" b="1" i="1" cap="none" dirty="0" smtClean="0">
                <a:effectLst>
                  <a:outerShdw blurRad="38100" dist="38100" dir="2700000" algn="tl">
                    <a:srgbClr val="000000">
                      <a:alpha val="43137"/>
                    </a:srgbClr>
                  </a:outerShdw>
                </a:effectLst>
                <a:latin typeface="Script MT Bold" panose="03040602040607080904" pitchFamily="66" charset="0"/>
              </a:rPr>
              <a:t/>
            </a:r>
            <a:br>
              <a:rPr lang="en-US" sz="2400" b="1" i="1" cap="none" dirty="0" smtClean="0">
                <a:effectLst>
                  <a:outerShdw blurRad="38100" dist="38100" dir="2700000" algn="tl">
                    <a:srgbClr val="000000">
                      <a:alpha val="43137"/>
                    </a:srgbClr>
                  </a:outerShdw>
                </a:effectLst>
                <a:latin typeface="Script MT Bold" panose="03040602040607080904" pitchFamily="66" charset="0"/>
              </a:rPr>
            </a:br>
            <a:r>
              <a:rPr lang="en-US" sz="2400" b="1" i="1" cap="none" dirty="0" smtClean="0">
                <a:effectLst>
                  <a:outerShdw blurRad="38100" dist="38100" dir="2700000" algn="tl">
                    <a:srgbClr val="000000">
                      <a:alpha val="43137"/>
                    </a:srgbClr>
                  </a:outerShdw>
                </a:effectLst>
                <a:latin typeface="Script MT Bold" panose="03040602040607080904" pitchFamily="66" charset="0"/>
              </a:rPr>
              <a:t>          </a:t>
            </a:r>
            <a:r>
              <a:rPr lang="en-US" sz="2400" b="1" i="1" cap="none" spc="100" dirty="0" smtClean="0">
                <a:effectLst>
                  <a:outerShdw blurRad="38100" dist="38100" dir="2700000" algn="tl">
                    <a:srgbClr val="000000">
                      <a:alpha val="43137"/>
                    </a:srgbClr>
                  </a:outerShdw>
                </a:effectLst>
                <a:latin typeface="Palatino Linotype" panose="02040502050505030304" pitchFamily="18" charset="0"/>
              </a:rPr>
              <a:t>My soul magnifies the Lord, and my spirit rejoices in God my Savior,</a:t>
            </a:r>
            <a:br>
              <a:rPr lang="en-US" sz="2400" b="1" i="1" cap="none" spc="100" dirty="0" smtClean="0">
                <a:effectLst>
                  <a:outerShdw blurRad="38100" dist="38100" dir="2700000" algn="tl">
                    <a:srgbClr val="000000">
                      <a:alpha val="43137"/>
                    </a:srgbClr>
                  </a:outerShdw>
                </a:effectLst>
                <a:latin typeface="Palatino Linotype" panose="02040502050505030304" pitchFamily="18" charset="0"/>
              </a:rPr>
            </a:br>
            <a:r>
              <a:rPr lang="en-US" sz="2400" b="1" i="1" cap="none" spc="100" dirty="0" smtClean="0">
                <a:effectLst>
                  <a:outerShdw blurRad="38100" dist="38100" dir="2700000" algn="tl">
                    <a:srgbClr val="000000">
                      <a:alpha val="43137"/>
                    </a:srgbClr>
                  </a:outerShdw>
                </a:effectLst>
                <a:latin typeface="Palatino Linotype" panose="02040502050505030304" pitchFamily="18" charset="0"/>
              </a:rPr>
              <a:t>         for he has looked with favor on the lowliness of his handmaid,</a:t>
            </a:r>
            <a:br>
              <a:rPr lang="en-US" sz="2400" b="1" i="1" cap="none" spc="100" dirty="0" smtClean="0">
                <a:effectLst>
                  <a:outerShdw blurRad="38100" dist="38100" dir="2700000" algn="tl">
                    <a:srgbClr val="000000">
                      <a:alpha val="43137"/>
                    </a:srgbClr>
                  </a:outerShdw>
                </a:effectLst>
                <a:latin typeface="Palatino Linotype" panose="02040502050505030304" pitchFamily="18" charset="0"/>
              </a:rPr>
            </a:br>
            <a:r>
              <a:rPr lang="en-US" sz="2400" b="1" i="1" cap="none" spc="100" dirty="0" smtClean="0">
                <a:effectLst>
                  <a:outerShdw blurRad="38100" dist="38100" dir="2700000" algn="tl">
                    <a:srgbClr val="000000">
                      <a:alpha val="43137"/>
                    </a:srgbClr>
                  </a:outerShdw>
                </a:effectLst>
                <a:latin typeface="Palatino Linotype" panose="02040502050505030304" pitchFamily="18" charset="0"/>
              </a:rPr>
              <a:t>         for behold, henceforth all generations will call me blessed,</a:t>
            </a:r>
            <a:br>
              <a:rPr lang="en-US" sz="2400" b="1" i="1" cap="none" spc="100" dirty="0" smtClean="0">
                <a:effectLst>
                  <a:outerShdw blurRad="38100" dist="38100" dir="2700000" algn="tl">
                    <a:srgbClr val="000000">
                      <a:alpha val="43137"/>
                    </a:srgbClr>
                  </a:outerShdw>
                </a:effectLst>
                <a:latin typeface="Palatino Linotype" panose="02040502050505030304" pitchFamily="18" charset="0"/>
              </a:rPr>
            </a:br>
            <a:r>
              <a:rPr lang="en-US" sz="2400" b="1" i="1" cap="none" spc="100" dirty="0" smtClean="0">
                <a:effectLst>
                  <a:outerShdw blurRad="38100" dist="38100" dir="2700000" algn="tl">
                    <a:srgbClr val="000000">
                      <a:alpha val="43137"/>
                    </a:srgbClr>
                  </a:outerShdw>
                </a:effectLst>
                <a:latin typeface="Palatino Linotype" panose="02040502050505030304" pitchFamily="18" charset="0"/>
              </a:rPr>
              <a:t>         for the One who is mighty has done great things for me, and holy is his name. </a:t>
            </a:r>
            <a:br>
              <a:rPr lang="en-US" sz="2400" b="1" i="1" cap="none" spc="100" dirty="0" smtClean="0">
                <a:effectLst>
                  <a:outerShdw blurRad="38100" dist="38100" dir="2700000" algn="tl">
                    <a:srgbClr val="000000">
                      <a:alpha val="43137"/>
                    </a:srgbClr>
                  </a:outerShdw>
                </a:effectLst>
                <a:latin typeface="Palatino Linotype" panose="02040502050505030304" pitchFamily="18" charset="0"/>
              </a:rPr>
            </a:br>
            <a:r>
              <a:rPr lang="en-US" sz="2400" b="1" i="1" cap="none" spc="100" dirty="0" smtClean="0">
                <a:effectLst>
                  <a:outerShdw blurRad="38100" dist="38100" dir="2700000" algn="tl">
                    <a:srgbClr val="000000">
                      <a:alpha val="43137"/>
                    </a:srgbClr>
                  </a:outerShdw>
                </a:effectLst>
                <a:latin typeface="Palatino Linotype" panose="02040502050505030304" pitchFamily="18" charset="0"/>
              </a:rPr>
              <a:t>        And his mercy is from generation to generation on those who fear him.</a:t>
            </a:r>
            <a:r>
              <a:rPr lang="en-US" sz="2400" i="1" cap="none" spc="100" dirty="0" smtClean="0">
                <a:solidFill>
                  <a:schemeClr val="bg2">
                    <a:lumMod val="75000"/>
                  </a:schemeClr>
                </a:solidFill>
                <a:effectLst>
                  <a:outerShdw blurRad="38100" dist="38100" dir="2700000" algn="tl">
                    <a:srgbClr val="000000">
                      <a:alpha val="43137"/>
                    </a:srgbClr>
                  </a:outerShdw>
                </a:effectLst>
                <a:latin typeface="Palatino Linotype" panose="02040502050505030304" pitchFamily="18" charset="0"/>
              </a:rPr>
              <a:t/>
            </a:r>
            <a:br>
              <a:rPr lang="en-US" sz="2400" i="1" cap="none" spc="100" dirty="0" smtClean="0">
                <a:solidFill>
                  <a:schemeClr val="bg2">
                    <a:lumMod val="75000"/>
                  </a:schemeClr>
                </a:solidFill>
                <a:effectLst>
                  <a:outerShdw blurRad="38100" dist="38100" dir="2700000" algn="tl">
                    <a:srgbClr val="000000">
                      <a:alpha val="43137"/>
                    </a:srgbClr>
                  </a:outerShdw>
                </a:effectLst>
                <a:latin typeface="Palatino Linotype" panose="02040502050505030304" pitchFamily="18" charset="0"/>
              </a:rPr>
            </a:br>
            <a:r>
              <a:rPr lang="en-US" sz="2400" b="1" i="1" cap="none" spc="100" dirty="0" smtClean="0">
                <a:effectLst>
                  <a:outerShdw blurRad="38100" dist="38100" dir="2700000" algn="tl">
                    <a:srgbClr val="000000">
                      <a:alpha val="43137"/>
                    </a:srgbClr>
                  </a:outerShdw>
                </a:effectLst>
                <a:latin typeface="Palatino Linotype" panose="02040502050505030304" pitchFamily="18" charset="0"/>
              </a:rPr>
              <a:t>He has shown strength with his arm; </a:t>
            </a:r>
            <a:br>
              <a:rPr lang="en-US" sz="2400" b="1" i="1" cap="none" spc="100" dirty="0" smtClean="0">
                <a:effectLst>
                  <a:outerShdw blurRad="38100" dist="38100" dir="2700000" algn="tl">
                    <a:srgbClr val="000000">
                      <a:alpha val="43137"/>
                    </a:srgbClr>
                  </a:outerShdw>
                </a:effectLst>
                <a:latin typeface="Palatino Linotype" panose="02040502050505030304" pitchFamily="18" charset="0"/>
              </a:rPr>
            </a:br>
            <a:r>
              <a:rPr lang="en-US" sz="2400" b="1" i="1" cap="none" spc="100" dirty="0" smtClean="0">
                <a:effectLst>
                  <a:outerShdw blurRad="38100" dist="38100" dir="2700000" algn="tl">
                    <a:srgbClr val="000000">
                      <a:alpha val="43137"/>
                    </a:srgbClr>
                  </a:outerShdw>
                </a:effectLst>
                <a:latin typeface="Palatino Linotype" panose="02040502050505030304" pitchFamily="18" charset="0"/>
              </a:rPr>
              <a:t>he has scattered the proud in the imagination of their hearts;</a:t>
            </a:r>
            <a:br>
              <a:rPr lang="en-US" sz="2400" b="1" i="1" cap="none" spc="100" dirty="0" smtClean="0">
                <a:effectLst>
                  <a:outerShdw blurRad="38100" dist="38100" dir="2700000" algn="tl">
                    <a:srgbClr val="000000">
                      <a:alpha val="43137"/>
                    </a:srgbClr>
                  </a:outerShdw>
                </a:effectLst>
                <a:latin typeface="Palatino Linotype" panose="02040502050505030304" pitchFamily="18" charset="0"/>
              </a:rPr>
            </a:br>
            <a:r>
              <a:rPr lang="en-US" sz="2400" b="1" i="1" cap="none" spc="100" dirty="0" smtClean="0">
                <a:effectLst>
                  <a:outerShdw blurRad="38100" dist="38100" dir="2700000" algn="tl">
                    <a:srgbClr val="000000">
                      <a:alpha val="43137"/>
                    </a:srgbClr>
                  </a:outerShdw>
                </a:effectLst>
                <a:latin typeface="Palatino Linotype" panose="02040502050505030304" pitchFamily="18" charset="0"/>
              </a:rPr>
              <a:t>he has put down the mighty from their thrones, and exalted those of low degree; </a:t>
            </a:r>
            <a:br>
              <a:rPr lang="en-US" sz="2400" b="1" i="1" cap="none" spc="100" dirty="0" smtClean="0">
                <a:effectLst>
                  <a:outerShdw blurRad="38100" dist="38100" dir="2700000" algn="tl">
                    <a:srgbClr val="000000">
                      <a:alpha val="43137"/>
                    </a:srgbClr>
                  </a:outerShdw>
                </a:effectLst>
                <a:latin typeface="Palatino Linotype" panose="02040502050505030304" pitchFamily="18" charset="0"/>
              </a:rPr>
            </a:br>
            <a:r>
              <a:rPr lang="en-US" sz="2400" b="1" i="1" cap="none" spc="100" dirty="0" smtClean="0">
                <a:effectLst>
                  <a:outerShdw blurRad="38100" dist="38100" dir="2700000" algn="tl">
                    <a:srgbClr val="000000">
                      <a:alpha val="43137"/>
                    </a:srgbClr>
                  </a:outerShdw>
                </a:effectLst>
                <a:latin typeface="Palatino Linotype" panose="02040502050505030304" pitchFamily="18" charset="0"/>
              </a:rPr>
              <a:t>he has filled the hungry with good things,</a:t>
            </a:r>
            <a:br>
              <a:rPr lang="en-US" sz="2400" b="1" i="1" cap="none" spc="100" dirty="0" smtClean="0">
                <a:effectLst>
                  <a:outerShdw blurRad="38100" dist="38100" dir="2700000" algn="tl">
                    <a:srgbClr val="000000">
                      <a:alpha val="43137"/>
                    </a:srgbClr>
                  </a:outerShdw>
                </a:effectLst>
                <a:latin typeface="Palatino Linotype" panose="02040502050505030304" pitchFamily="18" charset="0"/>
              </a:rPr>
            </a:br>
            <a:r>
              <a:rPr lang="en-US" sz="2400" b="1" i="1" cap="none" spc="100" dirty="0" smtClean="0">
                <a:effectLst>
                  <a:outerShdw blurRad="38100" dist="38100" dir="2700000" algn="tl">
                    <a:srgbClr val="000000">
                      <a:alpha val="43137"/>
                    </a:srgbClr>
                  </a:outerShdw>
                </a:effectLst>
                <a:latin typeface="Palatino Linotype" panose="02040502050505030304" pitchFamily="18" charset="0"/>
              </a:rPr>
              <a:t>and the rich he has sent empty away.</a:t>
            </a:r>
            <a:br>
              <a:rPr lang="en-US" sz="2400" b="1" i="1" cap="none" spc="100" dirty="0" smtClean="0">
                <a:effectLst>
                  <a:outerShdw blurRad="38100" dist="38100" dir="2700000" algn="tl">
                    <a:srgbClr val="000000">
                      <a:alpha val="43137"/>
                    </a:srgbClr>
                  </a:outerShdw>
                </a:effectLst>
                <a:latin typeface="Palatino Linotype" panose="02040502050505030304" pitchFamily="18" charset="0"/>
              </a:rPr>
            </a:br>
            <a:r>
              <a:rPr lang="en-US" sz="2400" b="1" i="1" cap="none" spc="100" dirty="0" smtClean="0">
                <a:effectLst>
                  <a:outerShdw blurRad="38100" dist="38100" dir="2700000" algn="tl">
                    <a:srgbClr val="000000">
                      <a:alpha val="43137"/>
                    </a:srgbClr>
                  </a:outerShdw>
                </a:effectLst>
                <a:latin typeface="Palatino Linotype" panose="02040502050505030304" pitchFamily="18" charset="0"/>
              </a:rPr>
              <a:t>         He has helped his servant Israel, in remembrance of his mercy,</a:t>
            </a:r>
            <a:br>
              <a:rPr lang="en-US" sz="2400" b="1" i="1" cap="none" spc="100" dirty="0" smtClean="0">
                <a:effectLst>
                  <a:outerShdw blurRad="38100" dist="38100" dir="2700000" algn="tl">
                    <a:srgbClr val="000000">
                      <a:alpha val="43137"/>
                    </a:srgbClr>
                  </a:outerShdw>
                </a:effectLst>
                <a:latin typeface="Palatino Linotype" panose="02040502050505030304" pitchFamily="18" charset="0"/>
              </a:rPr>
            </a:br>
            <a:r>
              <a:rPr lang="en-US" sz="2400" b="1" i="1" cap="none" spc="100" dirty="0" smtClean="0">
                <a:effectLst>
                  <a:outerShdw blurRad="38100" dist="38100" dir="2700000" algn="tl">
                    <a:srgbClr val="000000">
                      <a:alpha val="43137"/>
                    </a:srgbClr>
                  </a:outerShdw>
                </a:effectLst>
                <a:latin typeface="Palatino Linotype" panose="02040502050505030304" pitchFamily="18" charset="0"/>
              </a:rPr>
              <a:t>         according to the promise he made to our ancestors,</a:t>
            </a:r>
            <a:br>
              <a:rPr lang="en-US" sz="2400" b="1" i="1" cap="none" spc="100" dirty="0" smtClean="0">
                <a:effectLst>
                  <a:outerShdw blurRad="38100" dist="38100" dir="2700000" algn="tl">
                    <a:srgbClr val="000000">
                      <a:alpha val="43137"/>
                    </a:srgbClr>
                  </a:outerShdw>
                </a:effectLst>
                <a:latin typeface="Palatino Linotype" panose="02040502050505030304" pitchFamily="18" charset="0"/>
              </a:rPr>
            </a:br>
            <a:r>
              <a:rPr lang="en-US" sz="2400" b="1" i="1" cap="none" spc="100" dirty="0" smtClean="0">
                <a:effectLst>
                  <a:outerShdw blurRad="38100" dist="38100" dir="2700000" algn="tl">
                    <a:srgbClr val="000000">
                      <a:alpha val="43137"/>
                    </a:srgbClr>
                  </a:outerShdw>
                </a:effectLst>
                <a:latin typeface="Palatino Linotype" panose="02040502050505030304" pitchFamily="18" charset="0"/>
              </a:rPr>
              <a:t>         to Abraham and to his posterity forever. </a:t>
            </a:r>
            <a:endParaRPr lang="en-US" sz="2400" b="1" i="1" cap="none" spc="100" dirty="0">
              <a:effectLst>
                <a:outerShdw blurRad="38100" dist="38100" dir="2700000" algn="tl">
                  <a:srgbClr val="000000">
                    <a:alpha val="43137"/>
                  </a:srgbClr>
                </a:outerShdw>
              </a:effectLst>
              <a:latin typeface="Palatino Linotype" panose="02040502050505030304" pitchFamily="18" charset="0"/>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947255" y="4000941"/>
            <a:ext cx="2110155" cy="2743200"/>
          </a:xfrm>
          <a:prstGeom prst="ellipse">
            <a:avLst/>
          </a:prstGeom>
          <a:ln w="19050">
            <a:solidFill>
              <a:schemeClr val="tx1"/>
            </a:solidFill>
          </a:ln>
          <a:effectLst>
            <a:outerShdw blurRad="50800" dist="38100" dir="2700000" algn="tl" rotWithShape="0">
              <a:prstClr val="black">
                <a:alpha val="40000"/>
              </a:prstClr>
            </a:outerShdw>
            <a:softEdge rad="12700"/>
          </a:effectLst>
          <a:scene3d>
            <a:camera prst="orthographicFront"/>
            <a:lightRig rig="threePt" dir="t"/>
          </a:scene3d>
          <a:sp3d>
            <a:bevelT/>
          </a:sp3d>
        </p:spPr>
      </p:pic>
    </p:spTree>
    <p:extLst>
      <p:ext uri="{BB962C8B-B14F-4D97-AF65-F5344CB8AC3E}">
        <p14:creationId xmlns:p14="http://schemas.microsoft.com/office/powerpoint/2010/main" val="359735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spc="400" dirty="0">
                <a:ln w="12700">
                  <a:solidFill>
                    <a:schemeClr val="accent5"/>
                  </a:solidFill>
                  <a:prstDash val="solid"/>
                </a:ln>
                <a:pattFill prst="ltDnDiag">
                  <a:fgClr>
                    <a:schemeClr val="accent5">
                      <a:lumMod val="60000"/>
                      <a:lumOff val="40000"/>
                    </a:schemeClr>
                  </a:fgClr>
                  <a:bgClr>
                    <a:schemeClr val="bg1"/>
                  </a:bgClr>
                </a:pattFill>
              </a:rPr>
              <a:t>January 20, 1942</a:t>
            </a:r>
            <a:endParaRPr lang="en-US" sz="3200" dirty="0"/>
          </a:p>
        </p:txBody>
      </p:sp>
      <p:sp>
        <p:nvSpPr>
          <p:cNvPr id="4" name="Text Placeholder 3"/>
          <p:cNvSpPr>
            <a:spLocks noGrp="1"/>
          </p:cNvSpPr>
          <p:nvPr>
            <p:ph type="body" sz="half" idx="2"/>
          </p:nvPr>
        </p:nvSpPr>
        <p:spPr/>
        <p:txBody>
          <a:bodyPr>
            <a:normAutofit/>
          </a:bodyPr>
          <a:lstStyle/>
          <a:p>
            <a:pPr algn="ctr"/>
            <a:endParaRPr lang="en-US" sz="3200" b="1" dirty="0" smtClean="0">
              <a:ln w="12700">
                <a:solidFill>
                  <a:schemeClr val="accent5"/>
                </a:solidFill>
                <a:prstDash val="solid"/>
              </a:ln>
              <a:pattFill prst="ltDnDiag">
                <a:fgClr>
                  <a:schemeClr val="accent5">
                    <a:lumMod val="60000"/>
                    <a:lumOff val="40000"/>
                  </a:schemeClr>
                </a:fgClr>
                <a:bgClr>
                  <a:schemeClr val="bg1"/>
                </a:bgClr>
              </a:pattFill>
            </a:endParaRPr>
          </a:p>
          <a:p>
            <a:pPr algn="ctr"/>
            <a:r>
              <a:rPr lang="en-US" sz="3200" b="1" spc="200" dirty="0" smtClean="0">
                <a:ln w="12700">
                  <a:solidFill>
                    <a:schemeClr val="accent5"/>
                  </a:solidFill>
                  <a:prstDash val="solid"/>
                </a:ln>
                <a:pattFill prst="ltDnDiag">
                  <a:fgClr>
                    <a:schemeClr val="accent5">
                      <a:lumMod val="60000"/>
                      <a:lumOff val="40000"/>
                    </a:schemeClr>
                  </a:fgClr>
                  <a:bgClr>
                    <a:schemeClr val="bg1"/>
                  </a:bgClr>
                </a:pattFill>
              </a:rPr>
              <a:t>One Hundred Years Later </a:t>
            </a:r>
            <a:endParaRPr lang="en-US" sz="3200" spc="200" dirty="0">
              <a:effectLst>
                <a:outerShdw blurRad="38100" dist="38100" dir="2700000" algn="tl">
                  <a:srgbClr val="000000">
                    <a:alpha val="43137"/>
                  </a:srgbClr>
                </a:outerShdw>
              </a:effectLst>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4832" r="14832"/>
          <a:stretch>
            <a:fillRect/>
          </a:stretch>
        </p:blipFill>
        <p:spPr>
          <a:xfrm>
            <a:off x="562709" y="914400"/>
            <a:ext cx="3923322" cy="4572000"/>
          </a:xfrm>
          <a:prstGeom prst="rect">
            <a:avLst/>
          </a:prstGeom>
          <a:ln w="76200">
            <a:solidFill>
              <a:schemeClr val="bg2">
                <a:lumMod val="75000"/>
              </a:schemeClr>
            </a:solidFill>
          </a:ln>
          <a:effectLst>
            <a:outerShdw blurRad="190500" algn="tl" rotWithShape="0">
              <a:srgbClr val="000000">
                <a:alpha val="70000"/>
              </a:srgbClr>
            </a:outerShdw>
            <a:softEdge rad="31750"/>
          </a:effectLst>
          <a:scene3d>
            <a:camera prst="perspectiveHeroicExtremeRightFacing"/>
            <a:lightRig rig="threePt" dir="t"/>
          </a:scene3d>
        </p:spPr>
      </p:pic>
    </p:spTree>
    <p:extLst>
      <p:ext uri="{BB962C8B-B14F-4D97-AF65-F5344CB8AC3E}">
        <p14:creationId xmlns:p14="http://schemas.microsoft.com/office/powerpoint/2010/main" val="2601700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355" y="-769115"/>
            <a:ext cx="11614873" cy="7466900"/>
          </a:xfrm>
        </p:spPr>
        <p:txBody>
          <a:bodyPr>
            <a:noAutofit/>
          </a:bodyPr>
          <a:lstStyle/>
          <a:p>
            <a:pPr>
              <a:lnSpc>
                <a:spcPct val="150000"/>
              </a:lnSpc>
            </a:pPr>
            <a:r>
              <a:rPr lang="en-US" sz="2200" cap="none" dirty="0" smtClean="0">
                <a:solidFill>
                  <a:schemeClr val="bg2">
                    <a:lumMod val="75000"/>
                  </a:schemeClr>
                </a:solidFill>
                <a:latin typeface="Georgia" panose="02040502050405020303" pitchFamily="18" charset="0"/>
                <a:cs typeface="Arial" panose="020B0604020202020204" pitchFamily="34" charset="0"/>
              </a:rPr>
              <a:t>                                 </a:t>
            </a:r>
            <a:r>
              <a:rPr lang="en-US" sz="2200" cap="none" dirty="0" smtClean="0">
                <a:solidFill>
                  <a:schemeClr val="bg2">
                    <a:lumMod val="50000"/>
                  </a:schemeClr>
                </a:solidFill>
                <a:latin typeface="Georgia" panose="02040502050405020303" pitchFamily="18" charset="0"/>
                <a:cs typeface="Arial" panose="020B0604020202020204" pitchFamily="34" charset="0"/>
              </a:rPr>
              <a:t>In </a:t>
            </a:r>
            <a:r>
              <a:rPr lang="en-US" sz="2200" cap="none" dirty="0">
                <a:solidFill>
                  <a:schemeClr val="bg2">
                    <a:lumMod val="50000"/>
                  </a:schemeClr>
                </a:solidFill>
                <a:latin typeface="Georgia" panose="02040502050405020303" pitchFamily="18" charset="0"/>
                <a:cs typeface="Arial" panose="020B0604020202020204" pitchFamily="34" charset="0"/>
              </a:rPr>
              <a:t>1842, while at Providence House, Theodore </a:t>
            </a:r>
            <a:r>
              <a:rPr lang="en-US" sz="2200" cap="none" dirty="0" err="1" smtClean="0">
                <a:solidFill>
                  <a:schemeClr val="bg2">
                    <a:lumMod val="50000"/>
                  </a:schemeClr>
                </a:solidFill>
                <a:latin typeface="Georgia" panose="02040502050405020303" pitchFamily="18" charset="0"/>
                <a:cs typeface="Arial" panose="020B0604020202020204" pitchFamily="34" charset="0"/>
              </a:rPr>
              <a:t>Ratisbonne</a:t>
            </a:r>
            <a:r>
              <a:rPr lang="en-US" sz="2200" cap="none" dirty="0" smtClean="0">
                <a:solidFill>
                  <a:schemeClr val="bg2">
                    <a:lumMod val="50000"/>
                  </a:schemeClr>
                </a:solidFill>
                <a:latin typeface="Georgia" panose="02040502050405020303" pitchFamily="18" charset="0"/>
                <a:cs typeface="Arial" panose="020B0604020202020204" pitchFamily="34" charset="0"/>
              </a:rPr>
              <a:t> was</a:t>
            </a:r>
            <a:br>
              <a:rPr lang="en-US" sz="2200" cap="none" dirty="0" smtClean="0">
                <a:solidFill>
                  <a:schemeClr val="bg2">
                    <a:lumMod val="50000"/>
                  </a:schemeClr>
                </a:solidFill>
                <a:latin typeface="Georgia" panose="02040502050405020303" pitchFamily="18" charset="0"/>
                <a:cs typeface="Arial" panose="020B0604020202020204" pitchFamily="34" charset="0"/>
              </a:rPr>
            </a:br>
            <a:r>
              <a:rPr lang="en-US" sz="2200" cap="none" dirty="0">
                <a:solidFill>
                  <a:schemeClr val="bg2">
                    <a:lumMod val="50000"/>
                  </a:schemeClr>
                </a:solidFill>
                <a:latin typeface="Georgia" panose="02040502050405020303" pitchFamily="18" charset="0"/>
                <a:cs typeface="Arial" panose="020B0604020202020204" pitchFamily="34" charset="0"/>
              </a:rPr>
              <a:t> </a:t>
            </a:r>
            <a:r>
              <a:rPr lang="en-US" sz="2200" cap="none" dirty="0" smtClean="0">
                <a:solidFill>
                  <a:schemeClr val="bg2">
                    <a:lumMod val="50000"/>
                  </a:schemeClr>
                </a:solidFill>
                <a:latin typeface="Georgia" panose="02040502050405020303" pitchFamily="18" charset="0"/>
                <a:cs typeface="Arial" panose="020B0604020202020204" pitchFamily="34" charset="0"/>
              </a:rPr>
              <a:t>                                   profoundly </a:t>
            </a:r>
            <a:r>
              <a:rPr lang="en-US" sz="2200" cap="none" dirty="0">
                <a:solidFill>
                  <a:schemeClr val="bg2">
                    <a:lumMod val="50000"/>
                  </a:schemeClr>
                </a:solidFill>
                <a:latin typeface="Georgia" panose="02040502050405020303" pitchFamily="18" charset="0"/>
                <a:cs typeface="Arial" panose="020B0604020202020204" pitchFamily="34" charset="0"/>
              </a:rPr>
              <a:t>influenced by an experience of his youngest </a:t>
            </a:r>
            <a:r>
              <a:rPr lang="en-US" sz="2200" cap="none" dirty="0" smtClean="0">
                <a:solidFill>
                  <a:schemeClr val="bg2">
                    <a:lumMod val="50000"/>
                  </a:schemeClr>
                </a:solidFill>
                <a:latin typeface="Georgia" panose="02040502050405020303" pitchFamily="18" charset="0"/>
                <a:cs typeface="Arial" panose="020B0604020202020204" pitchFamily="34" charset="0"/>
              </a:rPr>
              <a:t>brother</a:t>
            </a:r>
            <a:br>
              <a:rPr lang="en-US" sz="2200" cap="none" dirty="0" smtClean="0">
                <a:solidFill>
                  <a:schemeClr val="bg2">
                    <a:lumMod val="50000"/>
                  </a:schemeClr>
                </a:solidFill>
                <a:latin typeface="Georgia" panose="02040502050405020303" pitchFamily="18" charset="0"/>
                <a:cs typeface="Arial" panose="020B0604020202020204" pitchFamily="34" charset="0"/>
              </a:rPr>
            </a:br>
            <a:r>
              <a:rPr lang="en-US" sz="2200" cap="none" dirty="0">
                <a:solidFill>
                  <a:schemeClr val="bg2">
                    <a:lumMod val="50000"/>
                  </a:schemeClr>
                </a:solidFill>
                <a:latin typeface="Georgia" panose="02040502050405020303" pitchFamily="18" charset="0"/>
                <a:cs typeface="Arial" panose="020B0604020202020204" pitchFamily="34" charset="0"/>
              </a:rPr>
              <a:t> </a:t>
            </a:r>
            <a:r>
              <a:rPr lang="en-US" sz="2200" cap="none" dirty="0" smtClean="0">
                <a:solidFill>
                  <a:schemeClr val="bg2">
                    <a:lumMod val="50000"/>
                  </a:schemeClr>
                </a:solidFill>
                <a:latin typeface="Georgia" panose="02040502050405020303" pitchFamily="18" charset="0"/>
                <a:cs typeface="Arial" panose="020B0604020202020204" pitchFamily="34" charset="0"/>
              </a:rPr>
              <a:t>                                      Alphonse</a:t>
            </a:r>
            <a:r>
              <a:rPr lang="en-US" sz="2200" cap="none" dirty="0">
                <a:solidFill>
                  <a:schemeClr val="bg2">
                    <a:lumMod val="50000"/>
                  </a:schemeClr>
                </a:solidFill>
                <a:latin typeface="Georgia" panose="02040502050405020303" pitchFamily="18" charset="0"/>
                <a:cs typeface="Arial" panose="020B0604020202020204" pitchFamily="34" charset="0"/>
              </a:rPr>
              <a:t>. His embrace of Catholicism had temporarily </a:t>
            </a:r>
            <a:r>
              <a:rPr lang="en-US" sz="2200" cap="none" dirty="0" smtClean="0">
                <a:solidFill>
                  <a:schemeClr val="bg2">
                    <a:lumMod val="50000"/>
                  </a:schemeClr>
                </a:solidFill>
                <a:latin typeface="Georgia" panose="02040502050405020303" pitchFamily="18" charset="0"/>
                <a:cs typeface="Arial" panose="020B0604020202020204" pitchFamily="34" charset="0"/>
              </a:rPr>
              <a:t>alienated</a:t>
            </a:r>
            <a:br>
              <a:rPr lang="en-US" sz="2200" cap="none" dirty="0" smtClean="0">
                <a:solidFill>
                  <a:schemeClr val="bg2">
                    <a:lumMod val="50000"/>
                  </a:schemeClr>
                </a:solidFill>
                <a:latin typeface="Georgia" panose="02040502050405020303" pitchFamily="18" charset="0"/>
                <a:cs typeface="Arial" panose="020B0604020202020204" pitchFamily="34" charset="0"/>
              </a:rPr>
            </a:br>
            <a:r>
              <a:rPr lang="en-US" sz="2200" cap="none" dirty="0">
                <a:solidFill>
                  <a:schemeClr val="bg2">
                    <a:lumMod val="50000"/>
                  </a:schemeClr>
                </a:solidFill>
                <a:latin typeface="Georgia" panose="02040502050405020303" pitchFamily="18" charset="0"/>
                <a:cs typeface="Arial" panose="020B0604020202020204" pitchFamily="34" charset="0"/>
              </a:rPr>
              <a:t> </a:t>
            </a:r>
            <a:r>
              <a:rPr lang="en-US" sz="2200" cap="none" dirty="0" smtClean="0">
                <a:solidFill>
                  <a:schemeClr val="bg2">
                    <a:lumMod val="50000"/>
                  </a:schemeClr>
                </a:solidFill>
                <a:latin typeface="Georgia" panose="02040502050405020303" pitchFamily="18" charset="0"/>
                <a:cs typeface="Arial" panose="020B0604020202020204" pitchFamily="34" charset="0"/>
              </a:rPr>
              <a:t>                                        Theodore </a:t>
            </a:r>
            <a:r>
              <a:rPr lang="en-US" sz="2200" cap="none" dirty="0">
                <a:solidFill>
                  <a:schemeClr val="bg2">
                    <a:lumMod val="50000"/>
                  </a:schemeClr>
                </a:solidFill>
                <a:latin typeface="Georgia" panose="02040502050405020303" pitchFamily="18" charset="0"/>
                <a:cs typeface="Arial" panose="020B0604020202020204" pitchFamily="34" charset="0"/>
              </a:rPr>
              <a:t>from his family</a:t>
            </a:r>
            <a:r>
              <a:rPr lang="en-US" sz="2200" cap="none" dirty="0" smtClean="0">
                <a:solidFill>
                  <a:schemeClr val="bg2">
                    <a:lumMod val="50000"/>
                  </a:schemeClr>
                </a:solidFill>
                <a:latin typeface="Georgia" panose="02040502050405020303" pitchFamily="18" charset="0"/>
                <a:cs typeface="Arial" panose="020B0604020202020204" pitchFamily="34" charset="0"/>
              </a:rPr>
              <a:t>.  </a:t>
            </a:r>
            <a:r>
              <a:rPr lang="en-US" sz="2200" cap="none" dirty="0">
                <a:solidFill>
                  <a:schemeClr val="bg2">
                    <a:lumMod val="50000"/>
                  </a:schemeClr>
                </a:solidFill>
                <a:latin typeface="Georgia" panose="02040502050405020303" pitchFamily="18" charset="0"/>
                <a:cs typeface="Arial" panose="020B0604020202020204" pitchFamily="34" charset="0"/>
              </a:rPr>
              <a:t>Alphonse, in mid-adolescence, </a:t>
            </a:r>
            <a:r>
              <a:rPr lang="en-US" sz="2200" cap="none" dirty="0" smtClean="0">
                <a:solidFill>
                  <a:schemeClr val="bg2">
                    <a:lumMod val="50000"/>
                  </a:schemeClr>
                </a:solidFill>
                <a:latin typeface="Georgia" panose="02040502050405020303" pitchFamily="18" charset="0"/>
                <a:cs typeface="Arial" panose="020B0604020202020204" pitchFamily="34" charset="0"/>
              </a:rPr>
              <a:t>was</a:t>
            </a:r>
            <a:br>
              <a:rPr lang="en-US" sz="2200" cap="none" dirty="0" smtClean="0">
                <a:solidFill>
                  <a:schemeClr val="bg2">
                    <a:lumMod val="50000"/>
                  </a:schemeClr>
                </a:solidFill>
                <a:latin typeface="Georgia" panose="02040502050405020303" pitchFamily="18" charset="0"/>
                <a:cs typeface="Arial" panose="020B0604020202020204" pitchFamily="34" charset="0"/>
              </a:rPr>
            </a:br>
            <a:r>
              <a:rPr lang="en-US" sz="2200" cap="none" dirty="0">
                <a:solidFill>
                  <a:schemeClr val="bg2">
                    <a:lumMod val="50000"/>
                  </a:schemeClr>
                </a:solidFill>
                <a:latin typeface="Georgia" panose="02040502050405020303" pitchFamily="18" charset="0"/>
                <a:cs typeface="Arial" panose="020B0604020202020204" pitchFamily="34" charset="0"/>
              </a:rPr>
              <a:t> </a:t>
            </a:r>
            <a:r>
              <a:rPr lang="en-US" sz="2200" cap="none" dirty="0" smtClean="0">
                <a:solidFill>
                  <a:schemeClr val="bg2">
                    <a:lumMod val="50000"/>
                  </a:schemeClr>
                </a:solidFill>
                <a:latin typeface="Georgia" panose="02040502050405020303" pitchFamily="18" charset="0"/>
                <a:cs typeface="Arial" panose="020B0604020202020204" pitchFamily="34" charset="0"/>
              </a:rPr>
              <a:t>                                      particularly </a:t>
            </a:r>
            <a:r>
              <a:rPr lang="en-US" sz="2200" cap="none" dirty="0">
                <a:solidFill>
                  <a:schemeClr val="bg2">
                    <a:lumMod val="50000"/>
                  </a:schemeClr>
                </a:solidFill>
                <a:latin typeface="Georgia" panose="02040502050405020303" pitchFamily="18" charset="0"/>
                <a:cs typeface="Arial" panose="020B0604020202020204" pitchFamily="34" charset="0"/>
              </a:rPr>
              <a:t>traumatized and angered by the action of this </a:t>
            </a:r>
            <a:r>
              <a:rPr lang="en-US" sz="2200" cap="none" dirty="0" smtClean="0">
                <a:solidFill>
                  <a:schemeClr val="bg2">
                    <a:lumMod val="50000"/>
                  </a:schemeClr>
                </a:solidFill>
                <a:latin typeface="Georgia" panose="02040502050405020303" pitchFamily="18" charset="0"/>
                <a:cs typeface="Arial" panose="020B0604020202020204" pitchFamily="34" charset="0"/>
              </a:rPr>
              <a:t>loved sibling</a:t>
            </a:r>
            <a:r>
              <a:rPr lang="en-US" sz="2200" cap="none" dirty="0">
                <a:solidFill>
                  <a:schemeClr val="bg2">
                    <a:lumMod val="50000"/>
                  </a:schemeClr>
                </a:solidFill>
                <a:latin typeface="Georgia" panose="02040502050405020303" pitchFamily="18" charset="0"/>
                <a:cs typeface="Arial" panose="020B0604020202020204" pitchFamily="34" charset="0"/>
              </a:rPr>
              <a:t>. </a:t>
            </a:r>
            <a:r>
              <a:rPr lang="en-US" sz="2200" cap="none" dirty="0" smtClean="0">
                <a:solidFill>
                  <a:schemeClr val="bg2">
                    <a:lumMod val="50000"/>
                  </a:schemeClr>
                </a:solidFill>
                <a:latin typeface="Georgia" panose="02040502050405020303" pitchFamily="18" charset="0"/>
                <a:cs typeface="Arial" panose="020B0604020202020204" pitchFamily="34" charset="0"/>
              </a:rPr>
              <a:t/>
            </a:r>
            <a:br>
              <a:rPr lang="en-US" sz="2200" cap="none" dirty="0" smtClean="0">
                <a:solidFill>
                  <a:schemeClr val="bg2">
                    <a:lumMod val="50000"/>
                  </a:schemeClr>
                </a:solidFill>
                <a:latin typeface="Georgia" panose="02040502050405020303" pitchFamily="18" charset="0"/>
                <a:cs typeface="Arial" panose="020B0604020202020204" pitchFamily="34" charset="0"/>
              </a:rPr>
            </a:br>
            <a:r>
              <a:rPr lang="en-US" sz="2200" cap="none" dirty="0">
                <a:solidFill>
                  <a:schemeClr val="bg2">
                    <a:lumMod val="50000"/>
                  </a:schemeClr>
                </a:solidFill>
                <a:latin typeface="Georgia" panose="02040502050405020303" pitchFamily="18" charset="0"/>
                <a:cs typeface="Arial" panose="020B0604020202020204" pitchFamily="34" charset="0"/>
              </a:rPr>
              <a:t> </a:t>
            </a:r>
            <a:r>
              <a:rPr lang="en-US" sz="2200" cap="none" dirty="0" smtClean="0">
                <a:solidFill>
                  <a:schemeClr val="bg2">
                    <a:lumMod val="50000"/>
                  </a:schemeClr>
                </a:solidFill>
                <a:latin typeface="Georgia" panose="02040502050405020303" pitchFamily="18" charset="0"/>
                <a:cs typeface="Arial" panose="020B0604020202020204" pitchFamily="34" charset="0"/>
              </a:rPr>
              <a:t>                                  He </a:t>
            </a:r>
            <a:r>
              <a:rPr lang="en-US" sz="2200" cap="none" dirty="0">
                <a:solidFill>
                  <a:schemeClr val="bg2">
                    <a:lumMod val="50000"/>
                  </a:schemeClr>
                </a:solidFill>
                <a:latin typeface="Georgia" panose="02040502050405020303" pitchFamily="18" charset="0"/>
                <a:cs typeface="Arial" panose="020B0604020202020204" pitchFamily="34" charset="0"/>
              </a:rPr>
              <a:t>strongly opposed Theodore and </a:t>
            </a:r>
            <a:r>
              <a:rPr lang="en-US" sz="2200" cap="none" dirty="0" smtClean="0">
                <a:solidFill>
                  <a:schemeClr val="bg2">
                    <a:lumMod val="50000"/>
                  </a:schemeClr>
                </a:solidFill>
                <a:latin typeface="Georgia" panose="02040502050405020303" pitchFamily="18" charset="0"/>
                <a:cs typeface="Arial" panose="020B0604020202020204" pitchFamily="34" charset="0"/>
              </a:rPr>
              <a:t>ceased communicating </a:t>
            </a:r>
            <a:r>
              <a:rPr lang="en-US" sz="2200" cap="none" dirty="0">
                <a:solidFill>
                  <a:schemeClr val="bg2">
                    <a:lumMod val="50000"/>
                  </a:schemeClr>
                </a:solidFill>
                <a:latin typeface="Georgia" panose="02040502050405020303" pitchFamily="18" charset="0"/>
                <a:cs typeface="Arial" panose="020B0604020202020204" pitchFamily="34" charset="0"/>
              </a:rPr>
              <a:t>with him</a:t>
            </a:r>
            <a:r>
              <a:rPr lang="en-US" sz="2200" cap="none" dirty="0" smtClean="0">
                <a:solidFill>
                  <a:schemeClr val="bg2">
                    <a:lumMod val="50000"/>
                  </a:schemeClr>
                </a:solidFill>
                <a:latin typeface="Georgia" panose="02040502050405020303" pitchFamily="18" charset="0"/>
                <a:cs typeface="Arial" panose="020B0604020202020204" pitchFamily="34" charset="0"/>
              </a:rPr>
              <a:t>. </a:t>
            </a:r>
            <a:br>
              <a:rPr lang="en-US" sz="2200" cap="none" dirty="0" smtClean="0">
                <a:solidFill>
                  <a:schemeClr val="bg2">
                    <a:lumMod val="50000"/>
                  </a:schemeClr>
                </a:solidFill>
                <a:latin typeface="Georgia" panose="02040502050405020303" pitchFamily="18" charset="0"/>
                <a:cs typeface="Arial" panose="020B0604020202020204" pitchFamily="34" charset="0"/>
              </a:rPr>
            </a:br>
            <a:r>
              <a:rPr lang="en-US" sz="2200" cap="none" dirty="0">
                <a:solidFill>
                  <a:schemeClr val="bg2">
                    <a:lumMod val="50000"/>
                  </a:schemeClr>
                </a:solidFill>
                <a:latin typeface="Georgia" panose="02040502050405020303" pitchFamily="18" charset="0"/>
                <a:cs typeface="Arial" panose="020B0604020202020204" pitchFamily="34" charset="0"/>
              </a:rPr>
              <a:t> </a:t>
            </a:r>
            <a:r>
              <a:rPr lang="en-US" sz="2200" cap="none" dirty="0" smtClean="0">
                <a:solidFill>
                  <a:schemeClr val="bg2">
                    <a:lumMod val="50000"/>
                  </a:schemeClr>
                </a:solidFill>
                <a:latin typeface="Georgia" panose="02040502050405020303" pitchFamily="18" charset="0"/>
                <a:cs typeface="Arial" panose="020B0604020202020204" pitchFamily="34" charset="0"/>
              </a:rPr>
              <a:t>                              Later </a:t>
            </a:r>
            <a:r>
              <a:rPr lang="en-US" sz="2200" cap="none" dirty="0">
                <a:solidFill>
                  <a:schemeClr val="bg2">
                    <a:lumMod val="50000"/>
                  </a:schemeClr>
                </a:solidFill>
                <a:latin typeface="Georgia" panose="02040502050405020303" pitchFamily="18" charset="0"/>
                <a:cs typeface="Arial" panose="020B0604020202020204" pitchFamily="34" charset="0"/>
              </a:rPr>
              <a:t>in life, Alphonse wrote: </a:t>
            </a:r>
            <a:r>
              <a:rPr lang="en-US" sz="2200" cap="none" dirty="0" smtClean="0">
                <a:solidFill>
                  <a:schemeClr val="bg2">
                    <a:lumMod val="50000"/>
                  </a:schemeClr>
                </a:solidFill>
                <a:latin typeface="Georgia" panose="02040502050405020303" pitchFamily="18" charset="0"/>
                <a:cs typeface="Arial" panose="020B0604020202020204" pitchFamily="34" charset="0"/>
              </a:rPr>
              <a:t/>
            </a:r>
            <a:br>
              <a:rPr lang="en-US" sz="2200" cap="none" dirty="0" smtClean="0">
                <a:solidFill>
                  <a:schemeClr val="bg2">
                    <a:lumMod val="50000"/>
                  </a:schemeClr>
                </a:solidFill>
                <a:latin typeface="Georgia" panose="02040502050405020303" pitchFamily="18" charset="0"/>
                <a:cs typeface="Arial" panose="020B0604020202020204" pitchFamily="34" charset="0"/>
              </a:rPr>
            </a:br>
            <a:r>
              <a:rPr lang="en-US" sz="2200" cap="none" dirty="0" smtClean="0">
                <a:solidFill>
                  <a:schemeClr val="bg2">
                    <a:lumMod val="50000"/>
                  </a:schemeClr>
                </a:solidFill>
                <a:latin typeface="Georgia" panose="02040502050405020303" pitchFamily="18" charset="0"/>
                <a:cs typeface="Arial" panose="020B0604020202020204" pitchFamily="34" charset="0"/>
              </a:rPr>
              <a:t>                              </a:t>
            </a:r>
            <a:r>
              <a:rPr lang="en-US" sz="2200" i="1" cap="none" dirty="0" smtClean="0">
                <a:solidFill>
                  <a:schemeClr val="bg2">
                    <a:lumMod val="50000"/>
                  </a:schemeClr>
                </a:solidFill>
                <a:latin typeface="Georgia" panose="02040502050405020303" pitchFamily="18" charset="0"/>
                <a:cs typeface="Arial" panose="020B0604020202020204" pitchFamily="34" charset="0"/>
              </a:rPr>
              <a:t>“Theodore continued </a:t>
            </a:r>
            <a:r>
              <a:rPr lang="en-US" sz="2200" i="1" cap="none" dirty="0">
                <a:solidFill>
                  <a:schemeClr val="bg2">
                    <a:lumMod val="50000"/>
                  </a:schemeClr>
                </a:solidFill>
                <a:latin typeface="Georgia" panose="02040502050405020303" pitchFamily="18" charset="0"/>
                <a:cs typeface="Arial" panose="020B0604020202020204" pitchFamily="34" charset="0"/>
              </a:rPr>
              <a:t>his relationship with the rest of the family; as </a:t>
            </a:r>
            <a:r>
              <a:rPr lang="en-US" sz="2200" i="1" cap="none" dirty="0" smtClean="0">
                <a:solidFill>
                  <a:schemeClr val="bg2">
                    <a:lumMod val="50000"/>
                  </a:schemeClr>
                </a:solidFill>
                <a:latin typeface="Georgia" panose="02040502050405020303" pitchFamily="18" charset="0"/>
                <a:cs typeface="Arial" panose="020B0604020202020204" pitchFamily="34" charset="0"/>
              </a:rPr>
              <a:t/>
            </a:r>
            <a:br>
              <a:rPr lang="en-US" sz="2200" i="1" cap="none" dirty="0" smtClean="0">
                <a:solidFill>
                  <a:schemeClr val="bg2">
                    <a:lumMod val="50000"/>
                  </a:schemeClr>
                </a:solidFill>
                <a:latin typeface="Georgia" panose="02040502050405020303" pitchFamily="18" charset="0"/>
                <a:cs typeface="Arial" panose="020B0604020202020204" pitchFamily="34" charset="0"/>
              </a:rPr>
            </a:br>
            <a:r>
              <a:rPr lang="en-US" sz="2200" i="1" cap="none" dirty="0">
                <a:solidFill>
                  <a:schemeClr val="bg2">
                    <a:lumMod val="50000"/>
                  </a:schemeClr>
                </a:solidFill>
                <a:latin typeface="Georgia" panose="02040502050405020303" pitchFamily="18" charset="0"/>
                <a:cs typeface="Arial" panose="020B0604020202020204" pitchFamily="34" charset="0"/>
              </a:rPr>
              <a:t> </a:t>
            </a:r>
            <a:r>
              <a:rPr lang="en-US" sz="2200" i="1" cap="none" dirty="0" smtClean="0">
                <a:solidFill>
                  <a:schemeClr val="bg2">
                    <a:lumMod val="50000"/>
                  </a:schemeClr>
                </a:solidFill>
                <a:latin typeface="Georgia" panose="02040502050405020303" pitchFamily="18" charset="0"/>
                <a:cs typeface="Arial" panose="020B0604020202020204" pitchFamily="34" charset="0"/>
              </a:rPr>
              <a:t>                              for </a:t>
            </a:r>
            <a:r>
              <a:rPr lang="en-US" sz="2200" i="1" cap="none" dirty="0">
                <a:solidFill>
                  <a:schemeClr val="bg2">
                    <a:lumMod val="50000"/>
                  </a:schemeClr>
                </a:solidFill>
                <a:latin typeface="Georgia" panose="02040502050405020303" pitchFamily="18" charset="0"/>
                <a:cs typeface="Arial" panose="020B0604020202020204" pitchFamily="34" charset="0"/>
              </a:rPr>
              <a:t>me, </a:t>
            </a:r>
            <a:r>
              <a:rPr lang="en-US" sz="2200" i="1" cap="none" dirty="0" smtClean="0">
                <a:solidFill>
                  <a:schemeClr val="bg2">
                    <a:lumMod val="50000"/>
                  </a:schemeClr>
                </a:solidFill>
                <a:latin typeface="Georgia" panose="02040502050405020303" pitchFamily="18" charset="0"/>
                <a:cs typeface="Arial" panose="020B0604020202020204" pitchFamily="34" charset="0"/>
              </a:rPr>
              <a:t>I never wished </a:t>
            </a:r>
            <a:r>
              <a:rPr lang="en-US" sz="2200" i="1" cap="none" dirty="0">
                <a:solidFill>
                  <a:schemeClr val="bg2">
                    <a:lumMod val="50000"/>
                  </a:schemeClr>
                </a:solidFill>
                <a:latin typeface="Georgia" panose="02040502050405020303" pitchFamily="18" charset="0"/>
                <a:cs typeface="Arial" panose="020B0604020202020204" pitchFamily="34" charset="0"/>
              </a:rPr>
              <a:t>to see him again</a:t>
            </a:r>
            <a:r>
              <a:rPr lang="en-US" sz="2200" i="1" cap="none" dirty="0" smtClean="0">
                <a:solidFill>
                  <a:schemeClr val="bg2">
                    <a:lumMod val="50000"/>
                  </a:schemeClr>
                </a:solidFill>
                <a:latin typeface="Georgia" panose="02040502050405020303" pitchFamily="18" charset="0"/>
                <a:cs typeface="Arial" panose="020B0604020202020204" pitchFamily="34" charset="0"/>
              </a:rPr>
              <a:t>.”  </a:t>
            </a:r>
            <a:br>
              <a:rPr lang="en-US" sz="2200" i="1" cap="none" dirty="0" smtClean="0">
                <a:solidFill>
                  <a:schemeClr val="bg2">
                    <a:lumMod val="50000"/>
                  </a:schemeClr>
                </a:solidFill>
                <a:latin typeface="Georgia" panose="02040502050405020303" pitchFamily="18" charset="0"/>
                <a:cs typeface="Arial" panose="020B0604020202020204" pitchFamily="34" charset="0"/>
              </a:rPr>
            </a:br>
            <a:r>
              <a:rPr lang="en-US" sz="2200" i="1" cap="none" dirty="0" smtClean="0">
                <a:solidFill>
                  <a:schemeClr val="bg2">
                    <a:lumMod val="75000"/>
                  </a:schemeClr>
                </a:solidFill>
                <a:latin typeface="Georgia" panose="02040502050405020303" pitchFamily="18" charset="0"/>
                <a:cs typeface="Arial" panose="020B0604020202020204" pitchFamily="34" charset="0"/>
              </a:rPr>
              <a:t>          </a:t>
            </a:r>
            <a:r>
              <a:rPr lang="en-US" sz="2200"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Alphonse </a:t>
            </a:r>
            <a:r>
              <a:rPr lang="en-US" sz="2200"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was of a less serious nature than Theodore. </a:t>
            </a:r>
            <a:r>
              <a:rPr lang="en-US" sz="2200"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Though </a:t>
            </a:r>
            <a:r>
              <a:rPr lang="en-US" sz="2200"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he followed </a:t>
            </a:r>
            <a:r>
              <a:rPr lang="en-US" sz="2200"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r>
            <a:br>
              <a:rPr lang="en-US" sz="2200"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br>
            <a:r>
              <a:rPr lang="en-US" sz="2200"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200"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literary</a:t>
            </a:r>
            <a:r>
              <a:rPr lang="en-US" sz="2200"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scientific and legal studies in </a:t>
            </a:r>
            <a:r>
              <a:rPr lang="en-US" sz="2200"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Strasbourg </a:t>
            </a:r>
            <a:r>
              <a:rPr lang="en-US" sz="2200"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and Paris ─ and had </a:t>
            </a:r>
            <a:r>
              <a:rPr lang="en-US" sz="2200"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r>
            <a:br>
              <a:rPr lang="en-US" sz="2200"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br>
            <a:r>
              <a:rPr lang="en-US" sz="2200"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200"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been </a:t>
            </a:r>
            <a:r>
              <a:rPr lang="en-US" sz="2200"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chosen to become head of </a:t>
            </a:r>
            <a:r>
              <a:rPr lang="en-US" sz="2200"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the </a:t>
            </a:r>
            <a:r>
              <a:rPr lang="en-US" sz="2200" cap="none" dirty="0" err="1"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Ratisbonne</a:t>
            </a:r>
            <a:r>
              <a:rPr lang="en-US" sz="2200"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200"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bank ─ this spoiled </a:t>
            </a:r>
            <a:r>
              <a:rPr lang="en-US" sz="2200"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r>
            <a:br>
              <a:rPr lang="en-US" sz="2200"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br>
            <a:r>
              <a:rPr lang="en-US" sz="2200"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200"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200"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child-king” of the family </a:t>
            </a:r>
            <a:r>
              <a:rPr lang="en-US" sz="2200"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was playful</a:t>
            </a:r>
            <a:r>
              <a:rPr lang="en-US" sz="2200"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200"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sensitive</a:t>
            </a:r>
            <a:r>
              <a:rPr lang="en-US" sz="2200" cap="none"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and spontaneous. </a:t>
            </a:r>
          </a:p>
        </p:txBody>
      </p:sp>
      <p:pic>
        <p:nvPicPr>
          <p:cNvPr id="5" name="Picture Placeholder 4"/>
          <p:cNvPicPr>
            <a:picLocks noGrp="1" noChangeAspect="1"/>
          </p:cNvPicPr>
          <p:nvPr>
            <p:ph type="pic" idx="1"/>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t="2928" b="2928"/>
          <a:stretch>
            <a:fillRect/>
          </a:stretch>
        </p:blipFill>
        <p:spPr>
          <a:xfrm>
            <a:off x="0" y="70791"/>
            <a:ext cx="2866289" cy="3892967"/>
          </a:xfrm>
          <a:prstGeom prst="ellipse">
            <a:avLst/>
          </a:prstGeom>
          <a:ln>
            <a:noFill/>
          </a:ln>
          <a:effectLst>
            <a:softEdge rad="127000"/>
          </a:effectLst>
          <a:scene3d>
            <a:camera prst="perspectiveRight"/>
            <a:lightRig rig="threePt" dir="t"/>
          </a:scene3d>
        </p:spPr>
      </p:pic>
    </p:spTree>
    <p:extLst>
      <p:ext uri="{BB962C8B-B14F-4D97-AF65-F5344CB8AC3E}">
        <p14:creationId xmlns:p14="http://schemas.microsoft.com/office/powerpoint/2010/main" val="415203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755" y="117568"/>
            <a:ext cx="11082214" cy="6615742"/>
          </a:xfrm>
        </p:spPr>
        <p:txBody>
          <a:bodyPr>
            <a:normAutofit fontScale="90000"/>
          </a:bodyPr>
          <a:lstStyle/>
          <a:p>
            <a:r>
              <a:rPr lang="en-US" sz="3200" b="1" spc="400" dirty="0" smtClean="0">
                <a:ln w="12700">
                  <a:solidFill>
                    <a:schemeClr val="accent5"/>
                  </a:solidFill>
                  <a:prstDash val="solid"/>
                </a:ln>
                <a:pattFill prst="ltDnDiag">
                  <a:fgClr>
                    <a:schemeClr val="accent5">
                      <a:lumMod val="60000"/>
                      <a:lumOff val="40000"/>
                    </a:schemeClr>
                  </a:fgClr>
                  <a:bgClr>
                    <a:schemeClr val="bg1"/>
                  </a:bgClr>
                </a:pattFill>
              </a:rPr>
              <a:t>         </a:t>
            </a:r>
            <a:br>
              <a:rPr lang="en-US" sz="3200" b="1" spc="400" dirty="0" smtClean="0">
                <a:ln w="12700">
                  <a:solidFill>
                    <a:schemeClr val="accent5"/>
                  </a:solidFill>
                  <a:prstDash val="solid"/>
                </a:ln>
                <a:pattFill prst="ltDnDiag">
                  <a:fgClr>
                    <a:schemeClr val="accent5">
                      <a:lumMod val="60000"/>
                      <a:lumOff val="40000"/>
                    </a:schemeClr>
                  </a:fgClr>
                  <a:bgClr>
                    <a:schemeClr val="bg1"/>
                  </a:bgClr>
                </a:pattFill>
              </a:rPr>
            </a:br>
            <a:r>
              <a:rPr lang="en-US" sz="3200" b="1" spc="400" dirty="0">
                <a:ln w="12700">
                  <a:solidFill>
                    <a:schemeClr val="accent5"/>
                  </a:solidFill>
                  <a:prstDash val="solid"/>
                </a:ln>
                <a:pattFill prst="ltDnDiag">
                  <a:fgClr>
                    <a:schemeClr val="accent5">
                      <a:lumMod val="60000"/>
                      <a:lumOff val="40000"/>
                    </a:schemeClr>
                  </a:fgClr>
                  <a:bgClr>
                    <a:schemeClr val="bg1"/>
                  </a:bgClr>
                </a:pattFill>
              </a:rPr>
              <a:t/>
            </a:r>
            <a:br>
              <a:rPr lang="en-US" sz="3200" b="1" spc="400" dirty="0">
                <a:ln w="12700">
                  <a:solidFill>
                    <a:schemeClr val="accent5"/>
                  </a:solidFill>
                  <a:prstDash val="solid"/>
                </a:ln>
                <a:pattFill prst="ltDnDiag">
                  <a:fgClr>
                    <a:schemeClr val="accent5">
                      <a:lumMod val="60000"/>
                      <a:lumOff val="40000"/>
                    </a:schemeClr>
                  </a:fgClr>
                  <a:bgClr>
                    <a:schemeClr val="bg1"/>
                  </a:bgClr>
                </a:pattFill>
              </a:rPr>
            </a:br>
            <a:r>
              <a:rPr lang="en-US" sz="3200" b="1" spc="400" dirty="0" smtClean="0">
                <a:ln w="12700">
                  <a:solidFill>
                    <a:schemeClr val="accent5"/>
                  </a:solidFill>
                  <a:prstDash val="solid"/>
                </a:ln>
                <a:pattFill prst="ltDnDiag">
                  <a:fgClr>
                    <a:schemeClr val="accent5">
                      <a:lumMod val="60000"/>
                      <a:lumOff val="40000"/>
                    </a:schemeClr>
                  </a:fgClr>
                  <a:bgClr>
                    <a:schemeClr val="bg1"/>
                  </a:bgClr>
                </a:pattFill>
              </a:rPr>
              <a:t>         </a:t>
            </a:r>
            <a:br>
              <a:rPr lang="en-US" sz="3200" b="1" spc="400" dirty="0" smtClean="0">
                <a:ln w="12700">
                  <a:solidFill>
                    <a:schemeClr val="accent5"/>
                  </a:solidFill>
                  <a:prstDash val="solid"/>
                </a:ln>
                <a:pattFill prst="ltDnDiag">
                  <a:fgClr>
                    <a:schemeClr val="accent5">
                      <a:lumMod val="60000"/>
                      <a:lumOff val="40000"/>
                    </a:schemeClr>
                  </a:fgClr>
                  <a:bgClr>
                    <a:schemeClr val="bg1"/>
                  </a:bgClr>
                </a:pattFill>
              </a:rPr>
            </a:br>
            <a:r>
              <a:rPr lang="en-US" sz="3200" b="1" spc="400" dirty="0">
                <a:ln w="12700">
                  <a:solidFill>
                    <a:schemeClr val="accent5"/>
                  </a:solidFill>
                  <a:prstDash val="solid"/>
                </a:ln>
                <a:pattFill prst="ltDnDiag">
                  <a:fgClr>
                    <a:schemeClr val="accent5">
                      <a:lumMod val="60000"/>
                      <a:lumOff val="40000"/>
                    </a:schemeClr>
                  </a:fgClr>
                  <a:bgClr>
                    <a:schemeClr val="bg1"/>
                  </a:bgClr>
                </a:pattFill>
              </a:rPr>
              <a:t/>
            </a:r>
            <a:br>
              <a:rPr lang="en-US" sz="3200" b="1" spc="400" dirty="0">
                <a:ln w="12700">
                  <a:solidFill>
                    <a:schemeClr val="accent5"/>
                  </a:solidFill>
                  <a:prstDash val="solid"/>
                </a:ln>
                <a:pattFill prst="ltDnDiag">
                  <a:fgClr>
                    <a:schemeClr val="accent5">
                      <a:lumMod val="60000"/>
                      <a:lumOff val="40000"/>
                    </a:schemeClr>
                  </a:fgClr>
                  <a:bgClr>
                    <a:schemeClr val="bg1"/>
                  </a:bgClr>
                </a:pattFill>
              </a:rPr>
            </a:br>
            <a:r>
              <a:rPr lang="en-US" sz="3200" b="1" spc="400" dirty="0" smtClean="0">
                <a:ln w="12700">
                  <a:solidFill>
                    <a:schemeClr val="accent5"/>
                  </a:solidFill>
                  <a:prstDash val="solid"/>
                </a:ln>
                <a:pattFill prst="ltDnDiag">
                  <a:fgClr>
                    <a:schemeClr val="accent5">
                      <a:lumMod val="60000"/>
                      <a:lumOff val="40000"/>
                    </a:schemeClr>
                  </a:fgClr>
                  <a:bgClr>
                    <a:schemeClr val="bg1"/>
                  </a:bgClr>
                </a:pattFill>
              </a:rPr>
              <a:t>                </a:t>
            </a:r>
            <a:r>
              <a:rPr lang="en-US" sz="3100" b="1" spc="400" dirty="0" smtClean="0">
                <a:ln w="12700">
                  <a:solidFill>
                    <a:schemeClr val="accent5"/>
                  </a:solidFill>
                  <a:prstDash val="solid"/>
                </a:ln>
                <a:pattFill prst="ltDnDiag">
                  <a:fgClr>
                    <a:schemeClr val="accent5">
                      <a:lumMod val="60000"/>
                      <a:lumOff val="40000"/>
                    </a:schemeClr>
                  </a:fgClr>
                  <a:bgClr>
                    <a:schemeClr val="bg1"/>
                  </a:bgClr>
                </a:pattFill>
              </a:rPr>
              <a:t>January 20, 1942 </a:t>
            </a:r>
            <a:r>
              <a:rPr lang="en-US" sz="2400" b="1" spc="400" dirty="0" smtClean="0">
                <a:ln w="12700">
                  <a:solidFill>
                    <a:schemeClr val="accent5"/>
                  </a:solidFill>
                  <a:prstDash val="solid"/>
                </a:ln>
                <a:pattFill prst="ltDnDiag">
                  <a:fgClr>
                    <a:schemeClr val="accent5">
                      <a:lumMod val="60000"/>
                      <a:lumOff val="40000"/>
                    </a:schemeClr>
                  </a:fgClr>
                  <a:bgClr>
                    <a:schemeClr val="bg1"/>
                  </a:bgClr>
                </a:pattFill>
              </a:rPr>
              <a:t/>
            </a:r>
            <a:br>
              <a:rPr lang="en-US" sz="2400" b="1" spc="400" dirty="0" smtClean="0">
                <a:ln w="12700">
                  <a:solidFill>
                    <a:schemeClr val="accent5"/>
                  </a:solidFill>
                  <a:prstDash val="solid"/>
                </a:ln>
                <a:pattFill prst="ltDnDiag">
                  <a:fgClr>
                    <a:schemeClr val="accent5">
                      <a:lumMod val="60000"/>
                      <a:lumOff val="40000"/>
                    </a:schemeClr>
                  </a:fgClr>
                  <a:bgClr>
                    <a:schemeClr val="bg1"/>
                  </a:bgClr>
                </a:pattFill>
              </a:rPr>
            </a:br>
            <a:r>
              <a:rPr lang="en-US" sz="2400" b="1" spc="400" dirty="0" smtClean="0">
                <a:ln w="12700">
                  <a:solidFill>
                    <a:schemeClr val="accent5"/>
                  </a:solidFill>
                  <a:prstDash val="solid"/>
                </a:ln>
                <a:pattFill prst="ltDnDiag">
                  <a:fgClr>
                    <a:schemeClr val="accent5">
                      <a:lumMod val="60000"/>
                      <a:lumOff val="40000"/>
                    </a:schemeClr>
                  </a:fgClr>
                  <a:bgClr>
                    <a:schemeClr val="bg1"/>
                  </a:bgClr>
                </a:pattFill>
              </a:rPr>
              <a:t>             </a:t>
            </a:r>
            <a:r>
              <a:rPr lang="en-US" sz="3100" b="1" cap="none" spc="400" dirty="0" smtClean="0">
                <a:ln w="12700">
                  <a:solidFill>
                    <a:schemeClr val="accent5"/>
                  </a:solidFill>
                  <a:prstDash val="solid"/>
                </a:ln>
                <a:pattFill prst="ltDnDiag">
                  <a:fgClr>
                    <a:schemeClr val="accent5">
                      <a:lumMod val="60000"/>
                      <a:lumOff val="40000"/>
                    </a:schemeClr>
                  </a:fgClr>
                  <a:bgClr>
                    <a:schemeClr val="bg1"/>
                  </a:bgClr>
                </a:pattFill>
              </a:rPr>
              <a:t>The </a:t>
            </a:r>
            <a:r>
              <a:rPr lang="en-US" sz="3100" b="1" cap="none" spc="400" dirty="0" err="1" smtClean="0">
                <a:ln w="12700">
                  <a:solidFill>
                    <a:schemeClr val="accent5"/>
                  </a:solidFill>
                  <a:prstDash val="solid"/>
                </a:ln>
                <a:pattFill prst="ltDnDiag">
                  <a:fgClr>
                    <a:schemeClr val="accent5">
                      <a:lumMod val="60000"/>
                      <a:lumOff val="40000"/>
                    </a:schemeClr>
                  </a:fgClr>
                  <a:bgClr>
                    <a:schemeClr val="bg1"/>
                  </a:bgClr>
                </a:pattFill>
              </a:rPr>
              <a:t>Wansee</a:t>
            </a:r>
            <a:r>
              <a:rPr lang="en-US" sz="3100" b="1" cap="none" spc="400" dirty="0" smtClean="0">
                <a:ln w="12700">
                  <a:solidFill>
                    <a:schemeClr val="accent5"/>
                  </a:solidFill>
                  <a:prstDash val="solid"/>
                </a:ln>
                <a:pattFill prst="ltDnDiag">
                  <a:fgClr>
                    <a:schemeClr val="accent5">
                      <a:lumMod val="60000"/>
                      <a:lumOff val="40000"/>
                    </a:schemeClr>
                  </a:fgClr>
                  <a:bgClr>
                    <a:schemeClr val="bg1"/>
                  </a:bgClr>
                </a:pattFill>
              </a:rPr>
              <a:t> Conference</a:t>
            </a:r>
            <a:r>
              <a:rPr lang="en-US" sz="2000" b="1" cap="none" spc="400" dirty="0" smtClean="0">
                <a:ln w="12700">
                  <a:solidFill>
                    <a:schemeClr val="accent5"/>
                  </a:solidFill>
                  <a:prstDash val="solid"/>
                </a:ln>
                <a:pattFill prst="ltDnDiag">
                  <a:fgClr>
                    <a:schemeClr val="accent5">
                      <a:lumMod val="60000"/>
                      <a:lumOff val="40000"/>
                    </a:schemeClr>
                  </a:fgClr>
                  <a:bgClr>
                    <a:schemeClr val="bg1"/>
                  </a:bgClr>
                </a:pattFill>
              </a:rPr>
              <a:t/>
            </a:r>
            <a:br>
              <a:rPr lang="en-US" sz="2000" b="1" cap="none" spc="400" dirty="0" smtClean="0">
                <a:ln w="12700">
                  <a:solidFill>
                    <a:schemeClr val="accent5"/>
                  </a:solidFill>
                  <a:prstDash val="solid"/>
                </a:ln>
                <a:pattFill prst="ltDnDiag">
                  <a:fgClr>
                    <a:schemeClr val="accent5">
                      <a:lumMod val="60000"/>
                      <a:lumOff val="40000"/>
                    </a:schemeClr>
                  </a:fgClr>
                  <a:bgClr>
                    <a:schemeClr val="bg1"/>
                  </a:bgClr>
                </a:pattFill>
              </a:rPr>
            </a:br>
            <a:r>
              <a:rPr lang="en-US" sz="2000" b="1" cap="none" spc="400" dirty="0">
                <a:ln w="12700">
                  <a:solidFill>
                    <a:schemeClr val="accent5"/>
                  </a:solidFill>
                  <a:prstDash val="solid"/>
                </a:ln>
                <a:pattFill prst="ltDnDiag">
                  <a:fgClr>
                    <a:schemeClr val="accent5">
                      <a:lumMod val="60000"/>
                      <a:lumOff val="40000"/>
                    </a:schemeClr>
                  </a:fgClr>
                  <a:bgClr>
                    <a:schemeClr val="bg1"/>
                  </a:bgClr>
                </a:pattFill>
              </a:rPr>
              <a:t/>
            </a:r>
            <a:br>
              <a:rPr lang="en-US" sz="2000" b="1" cap="none" spc="400" dirty="0">
                <a:ln w="12700">
                  <a:solidFill>
                    <a:schemeClr val="accent5"/>
                  </a:solidFill>
                  <a:prstDash val="solid"/>
                </a:ln>
                <a:pattFill prst="ltDnDiag">
                  <a:fgClr>
                    <a:schemeClr val="accent5">
                      <a:lumMod val="60000"/>
                      <a:lumOff val="40000"/>
                    </a:schemeClr>
                  </a:fgClr>
                  <a:bgClr>
                    <a:schemeClr val="bg1"/>
                  </a:bgClr>
                </a:pattFill>
              </a:rPr>
            </a:br>
            <a:r>
              <a:rPr lang="en-US" sz="2000" b="1" cap="none" spc="400" dirty="0" smtClean="0">
                <a:ln w="12700">
                  <a:solidFill>
                    <a:schemeClr val="accent5"/>
                  </a:solidFill>
                  <a:prstDash val="solid"/>
                </a:ln>
                <a:pattFill prst="ltDnDiag">
                  <a:fgClr>
                    <a:schemeClr val="accent5">
                      <a:lumMod val="60000"/>
                      <a:lumOff val="40000"/>
                    </a:schemeClr>
                  </a:fgClr>
                  <a:bgClr>
                    <a:schemeClr val="bg1"/>
                  </a:bgClr>
                </a:pattFill>
              </a:rPr>
              <a:t> </a:t>
            </a:r>
            <a:r>
              <a:rPr lang="en-US" sz="2700" cap="none" spc="200" dirty="0" smtClean="0">
                <a:ln w="12700">
                  <a:solidFill>
                    <a:schemeClr val="accent1"/>
                  </a:solidFill>
                  <a:prstDash val="solid"/>
                </a:ln>
                <a:solidFill>
                  <a:schemeClr val="bg1"/>
                </a:solidFill>
                <a:latin typeface="Georgia" panose="02040502050405020303" pitchFamily="18" charset="0"/>
              </a:rPr>
              <a:t>Consider the dramatic coincidence of Hitler’s edict </a:t>
            </a:r>
            <a:br>
              <a:rPr lang="en-US" sz="2700" cap="none" spc="200" dirty="0" smtClean="0">
                <a:ln w="12700">
                  <a:solidFill>
                    <a:schemeClr val="accent1"/>
                  </a:solidFill>
                  <a:prstDash val="solid"/>
                </a:ln>
                <a:solidFill>
                  <a:schemeClr val="bg1"/>
                </a:solidFill>
                <a:latin typeface="Georgia" panose="02040502050405020303" pitchFamily="18" charset="0"/>
              </a:rPr>
            </a:br>
            <a:r>
              <a:rPr lang="en-US" sz="2700" cap="none" spc="200" dirty="0" smtClean="0">
                <a:ln w="12700">
                  <a:solidFill>
                    <a:schemeClr val="accent1"/>
                  </a:solidFill>
                  <a:prstDash val="solid"/>
                </a:ln>
                <a:solidFill>
                  <a:schemeClr val="bg1"/>
                </a:solidFill>
                <a:latin typeface="Georgia" panose="02040502050405020303" pitchFamily="18" charset="0"/>
              </a:rPr>
              <a:t/>
            </a:r>
            <a:br>
              <a:rPr lang="en-US" sz="2700" cap="none" spc="200" dirty="0" smtClean="0">
                <a:ln w="12700">
                  <a:solidFill>
                    <a:schemeClr val="accent1"/>
                  </a:solidFill>
                  <a:prstDash val="solid"/>
                </a:ln>
                <a:solidFill>
                  <a:schemeClr val="bg1"/>
                </a:solidFill>
                <a:latin typeface="Georgia" panose="02040502050405020303" pitchFamily="18" charset="0"/>
              </a:rPr>
            </a:br>
            <a:r>
              <a:rPr lang="en-US" sz="2700" cap="none" spc="200" dirty="0" smtClean="0">
                <a:ln w="12700">
                  <a:solidFill>
                    <a:schemeClr val="accent1"/>
                  </a:solidFill>
                  <a:prstDash val="solid"/>
                </a:ln>
                <a:solidFill>
                  <a:schemeClr val="bg1"/>
                </a:solidFill>
                <a:latin typeface="Georgia" panose="02040502050405020303" pitchFamily="18" charset="0"/>
              </a:rPr>
              <a:t>       for the extermination of the Jewish people</a:t>
            </a:r>
            <a:br>
              <a:rPr lang="en-US" sz="2700" cap="none" spc="200" dirty="0" smtClean="0">
                <a:ln w="12700">
                  <a:solidFill>
                    <a:schemeClr val="accent1"/>
                  </a:solidFill>
                  <a:prstDash val="solid"/>
                </a:ln>
                <a:solidFill>
                  <a:schemeClr val="bg1"/>
                </a:solidFill>
                <a:latin typeface="Georgia" panose="02040502050405020303" pitchFamily="18" charset="0"/>
              </a:rPr>
            </a:br>
            <a:r>
              <a:rPr lang="en-US" sz="2700" cap="none" spc="200" dirty="0">
                <a:ln w="12700">
                  <a:solidFill>
                    <a:schemeClr val="accent1"/>
                  </a:solidFill>
                  <a:prstDash val="solid"/>
                </a:ln>
                <a:solidFill>
                  <a:schemeClr val="bg1"/>
                </a:solidFill>
                <a:latin typeface="Georgia" panose="02040502050405020303" pitchFamily="18" charset="0"/>
              </a:rPr>
              <a:t/>
            </a:r>
            <a:br>
              <a:rPr lang="en-US" sz="2700" cap="none" spc="200" dirty="0">
                <a:ln w="12700">
                  <a:solidFill>
                    <a:schemeClr val="accent1"/>
                  </a:solidFill>
                  <a:prstDash val="solid"/>
                </a:ln>
                <a:solidFill>
                  <a:schemeClr val="bg1"/>
                </a:solidFill>
                <a:latin typeface="Georgia" panose="02040502050405020303" pitchFamily="18" charset="0"/>
              </a:rPr>
            </a:br>
            <a:r>
              <a:rPr lang="en-US" sz="2700" cap="none" spc="200" dirty="0" smtClean="0">
                <a:ln w="12700">
                  <a:solidFill>
                    <a:schemeClr val="accent1"/>
                  </a:solidFill>
                  <a:prstDash val="solid"/>
                </a:ln>
                <a:solidFill>
                  <a:schemeClr val="bg1"/>
                </a:solidFill>
                <a:latin typeface="Georgia" panose="02040502050405020303" pitchFamily="18" charset="0"/>
              </a:rPr>
              <a:t>                      on this date —</a:t>
            </a:r>
            <a:br>
              <a:rPr lang="en-US" sz="2700" cap="none" spc="200" dirty="0" smtClean="0">
                <a:ln w="12700">
                  <a:solidFill>
                    <a:schemeClr val="accent1"/>
                  </a:solidFill>
                  <a:prstDash val="solid"/>
                </a:ln>
                <a:solidFill>
                  <a:schemeClr val="bg1"/>
                </a:solidFill>
                <a:latin typeface="Georgia" panose="02040502050405020303" pitchFamily="18" charset="0"/>
              </a:rPr>
            </a:br>
            <a:r>
              <a:rPr lang="en-US" sz="2700" cap="none" spc="200" dirty="0" smtClean="0">
                <a:ln w="12700">
                  <a:solidFill>
                    <a:schemeClr val="accent1"/>
                  </a:solidFill>
                  <a:prstDash val="solid"/>
                </a:ln>
                <a:solidFill>
                  <a:schemeClr val="bg1"/>
                </a:solidFill>
                <a:latin typeface="Georgia" panose="02040502050405020303" pitchFamily="18" charset="0"/>
              </a:rPr>
              <a:t> </a:t>
            </a:r>
            <a:br>
              <a:rPr lang="en-US" sz="2700" cap="none" spc="200" dirty="0" smtClean="0">
                <a:ln w="12700">
                  <a:solidFill>
                    <a:schemeClr val="accent1"/>
                  </a:solidFill>
                  <a:prstDash val="solid"/>
                </a:ln>
                <a:solidFill>
                  <a:schemeClr val="bg1"/>
                </a:solidFill>
                <a:latin typeface="Georgia" panose="02040502050405020303" pitchFamily="18" charset="0"/>
              </a:rPr>
            </a:br>
            <a:r>
              <a:rPr lang="en-US" sz="2700" cap="none" spc="200" dirty="0" smtClean="0">
                <a:ln w="12700">
                  <a:solidFill>
                    <a:schemeClr val="accent1"/>
                  </a:solidFill>
                  <a:prstDash val="solid"/>
                </a:ln>
                <a:solidFill>
                  <a:schemeClr val="bg1"/>
                </a:solidFill>
                <a:latin typeface="Georgia" panose="02040502050405020303" pitchFamily="18" charset="0"/>
              </a:rPr>
              <a:t>               the 100</a:t>
            </a:r>
            <a:r>
              <a:rPr lang="en-US" sz="2700" cap="none" spc="200" baseline="30000" dirty="0" smtClean="0">
                <a:ln w="12700">
                  <a:solidFill>
                    <a:schemeClr val="accent1"/>
                  </a:solidFill>
                  <a:prstDash val="solid"/>
                </a:ln>
                <a:solidFill>
                  <a:schemeClr val="bg1"/>
                </a:solidFill>
                <a:latin typeface="Georgia" panose="02040502050405020303" pitchFamily="18" charset="0"/>
              </a:rPr>
              <a:t>th</a:t>
            </a:r>
            <a:r>
              <a:rPr lang="en-US" sz="2700" cap="none" spc="200" dirty="0" smtClean="0">
                <a:ln w="12700">
                  <a:solidFill>
                    <a:schemeClr val="accent1"/>
                  </a:solidFill>
                  <a:prstDash val="solid"/>
                </a:ln>
                <a:solidFill>
                  <a:schemeClr val="bg1"/>
                </a:solidFill>
                <a:latin typeface="Georgia" panose="02040502050405020303" pitchFamily="18" charset="0"/>
              </a:rPr>
              <a:t> anniversary of</a:t>
            </a:r>
            <a:br>
              <a:rPr lang="en-US" sz="2700" cap="none" spc="200" dirty="0" smtClean="0">
                <a:ln w="12700">
                  <a:solidFill>
                    <a:schemeClr val="accent1"/>
                  </a:solidFill>
                  <a:prstDash val="solid"/>
                </a:ln>
                <a:solidFill>
                  <a:schemeClr val="bg1"/>
                </a:solidFill>
                <a:latin typeface="Georgia" panose="02040502050405020303" pitchFamily="18" charset="0"/>
              </a:rPr>
            </a:br>
            <a:r>
              <a:rPr lang="en-US" sz="2700" cap="none" spc="200" dirty="0" smtClean="0">
                <a:ln w="12700">
                  <a:solidFill>
                    <a:schemeClr val="accent1"/>
                  </a:solidFill>
                  <a:prstDash val="solid"/>
                </a:ln>
                <a:solidFill>
                  <a:schemeClr val="bg1"/>
                </a:solidFill>
                <a:latin typeface="Georgia" panose="02040502050405020303" pitchFamily="18" charset="0"/>
              </a:rPr>
              <a:t/>
            </a:r>
            <a:br>
              <a:rPr lang="en-US" sz="2700" cap="none" spc="200" dirty="0" smtClean="0">
                <a:ln w="12700">
                  <a:solidFill>
                    <a:schemeClr val="accent1"/>
                  </a:solidFill>
                  <a:prstDash val="solid"/>
                </a:ln>
                <a:solidFill>
                  <a:schemeClr val="bg1"/>
                </a:solidFill>
                <a:latin typeface="Georgia" panose="02040502050405020303" pitchFamily="18" charset="0"/>
              </a:rPr>
            </a:br>
            <a:r>
              <a:rPr lang="en-US" sz="2700" cap="none" spc="200" dirty="0" smtClean="0">
                <a:ln w="12700">
                  <a:solidFill>
                    <a:schemeClr val="accent1"/>
                  </a:solidFill>
                  <a:prstDash val="solid"/>
                </a:ln>
                <a:solidFill>
                  <a:schemeClr val="bg1"/>
                </a:solidFill>
                <a:latin typeface="Georgia" panose="02040502050405020303" pitchFamily="18" charset="0"/>
              </a:rPr>
              <a:t>                        Alphonse’s</a:t>
            </a:r>
            <a:br>
              <a:rPr lang="en-US" sz="2700" cap="none" spc="200" dirty="0" smtClean="0">
                <a:ln w="12700">
                  <a:solidFill>
                    <a:schemeClr val="accent1"/>
                  </a:solidFill>
                  <a:prstDash val="solid"/>
                </a:ln>
                <a:solidFill>
                  <a:schemeClr val="bg1"/>
                </a:solidFill>
                <a:latin typeface="Georgia" panose="02040502050405020303" pitchFamily="18" charset="0"/>
              </a:rPr>
            </a:br>
            <a:r>
              <a:rPr lang="en-US" sz="2700" cap="none" spc="200" dirty="0" smtClean="0">
                <a:ln w="12700">
                  <a:solidFill>
                    <a:schemeClr val="accent1"/>
                  </a:solidFill>
                  <a:prstDash val="solid"/>
                </a:ln>
                <a:solidFill>
                  <a:schemeClr val="bg1"/>
                </a:solidFill>
                <a:latin typeface="Georgia" panose="02040502050405020303" pitchFamily="18" charset="0"/>
              </a:rPr>
              <a:t> </a:t>
            </a:r>
            <a:br>
              <a:rPr lang="en-US" sz="2700" cap="none" spc="200" dirty="0" smtClean="0">
                <a:ln w="12700">
                  <a:solidFill>
                    <a:schemeClr val="accent1"/>
                  </a:solidFill>
                  <a:prstDash val="solid"/>
                </a:ln>
                <a:solidFill>
                  <a:schemeClr val="bg1"/>
                </a:solidFill>
                <a:latin typeface="Georgia" panose="02040502050405020303" pitchFamily="18" charset="0"/>
              </a:rPr>
            </a:br>
            <a:r>
              <a:rPr lang="en-US" sz="2700" cap="none" spc="200" dirty="0" smtClean="0">
                <a:ln w="12700">
                  <a:solidFill>
                    <a:schemeClr val="accent1"/>
                  </a:solidFill>
                  <a:prstDash val="solid"/>
                </a:ln>
                <a:solidFill>
                  <a:schemeClr val="bg1"/>
                </a:solidFill>
                <a:latin typeface="Georgia" panose="02040502050405020303" pitchFamily="18" charset="0"/>
              </a:rPr>
              <a:t>               transforming experience</a:t>
            </a:r>
            <a:br>
              <a:rPr lang="en-US" sz="2700" cap="none" spc="200" dirty="0" smtClean="0">
                <a:ln w="12700">
                  <a:solidFill>
                    <a:schemeClr val="accent1"/>
                  </a:solidFill>
                  <a:prstDash val="solid"/>
                </a:ln>
                <a:solidFill>
                  <a:schemeClr val="bg1"/>
                </a:solidFill>
                <a:latin typeface="Georgia" panose="02040502050405020303" pitchFamily="18" charset="0"/>
              </a:rPr>
            </a:br>
            <a:r>
              <a:rPr lang="en-US" sz="2700" cap="none" spc="200" dirty="0" smtClean="0">
                <a:ln w="12700">
                  <a:solidFill>
                    <a:schemeClr val="accent1"/>
                  </a:solidFill>
                  <a:prstDash val="solid"/>
                </a:ln>
                <a:solidFill>
                  <a:schemeClr val="bg1"/>
                </a:solidFill>
                <a:latin typeface="Georgia" panose="02040502050405020303" pitchFamily="18" charset="0"/>
              </a:rPr>
              <a:t> </a:t>
            </a:r>
            <a:br>
              <a:rPr lang="en-US" sz="2700" cap="none" spc="200" dirty="0" smtClean="0">
                <a:ln w="12700">
                  <a:solidFill>
                    <a:schemeClr val="accent1"/>
                  </a:solidFill>
                  <a:prstDash val="solid"/>
                </a:ln>
                <a:solidFill>
                  <a:schemeClr val="bg1"/>
                </a:solidFill>
                <a:latin typeface="Georgia" panose="02040502050405020303" pitchFamily="18" charset="0"/>
              </a:rPr>
            </a:br>
            <a:r>
              <a:rPr lang="en-US" sz="2700" cap="none" spc="200" dirty="0" smtClean="0">
                <a:ln w="12700">
                  <a:solidFill>
                    <a:schemeClr val="accent1"/>
                  </a:solidFill>
                  <a:prstDash val="solid"/>
                </a:ln>
                <a:solidFill>
                  <a:schemeClr val="bg1"/>
                </a:solidFill>
                <a:latin typeface="Georgia" panose="02040502050405020303" pitchFamily="18" charset="0"/>
              </a:rPr>
              <a:t>              at </a:t>
            </a:r>
            <a:r>
              <a:rPr lang="en-US" sz="2700" cap="none" spc="200" dirty="0" err="1" smtClean="0">
                <a:ln w="12700">
                  <a:solidFill>
                    <a:schemeClr val="accent1"/>
                  </a:solidFill>
                  <a:prstDash val="solid"/>
                </a:ln>
                <a:solidFill>
                  <a:schemeClr val="bg1"/>
                </a:solidFill>
                <a:latin typeface="Georgia" panose="02040502050405020303" pitchFamily="18" charset="0"/>
              </a:rPr>
              <a:t>Sant’Andrea</a:t>
            </a:r>
            <a:r>
              <a:rPr lang="en-US" sz="2700" cap="none" spc="200" dirty="0" smtClean="0">
                <a:ln w="12700">
                  <a:solidFill>
                    <a:schemeClr val="accent1"/>
                  </a:solidFill>
                  <a:prstDash val="solid"/>
                </a:ln>
                <a:solidFill>
                  <a:schemeClr val="bg1"/>
                </a:solidFill>
                <a:latin typeface="Georgia" panose="02040502050405020303" pitchFamily="18" charset="0"/>
              </a:rPr>
              <a:t> </a:t>
            </a:r>
            <a:r>
              <a:rPr lang="en-US" sz="2700" cap="none" spc="200" dirty="0" err="1" smtClean="0">
                <a:ln w="12700">
                  <a:solidFill>
                    <a:schemeClr val="accent1"/>
                  </a:solidFill>
                  <a:prstDash val="solid"/>
                </a:ln>
                <a:solidFill>
                  <a:schemeClr val="bg1"/>
                </a:solidFill>
                <a:latin typeface="Georgia" panose="02040502050405020303" pitchFamily="18" charset="0"/>
              </a:rPr>
              <a:t>delle</a:t>
            </a:r>
            <a:r>
              <a:rPr lang="en-US" sz="2700" cap="none" spc="200" dirty="0" smtClean="0">
                <a:ln w="12700">
                  <a:solidFill>
                    <a:schemeClr val="accent1"/>
                  </a:solidFill>
                  <a:prstDash val="solid"/>
                </a:ln>
                <a:solidFill>
                  <a:schemeClr val="bg1"/>
                </a:solidFill>
                <a:latin typeface="Georgia" panose="02040502050405020303" pitchFamily="18" charset="0"/>
              </a:rPr>
              <a:t> </a:t>
            </a:r>
            <a:r>
              <a:rPr lang="en-US" sz="2700" cap="none" spc="200" dirty="0" err="1" smtClean="0">
                <a:ln w="12700">
                  <a:solidFill>
                    <a:schemeClr val="accent1"/>
                  </a:solidFill>
                  <a:prstDash val="solid"/>
                </a:ln>
                <a:solidFill>
                  <a:schemeClr val="bg1"/>
                </a:solidFill>
                <a:latin typeface="Georgia" panose="02040502050405020303" pitchFamily="18" charset="0"/>
              </a:rPr>
              <a:t>Fratte</a:t>
            </a:r>
            <a:r>
              <a:rPr lang="en-US" sz="2700" b="1" cap="none" spc="20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Georgia" panose="02040502050405020303" pitchFamily="18" charset="0"/>
              </a:rPr>
              <a:t/>
            </a:r>
            <a:br>
              <a:rPr lang="en-US" sz="2700" b="1" cap="none" spc="20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Georgia" panose="02040502050405020303" pitchFamily="18" charset="0"/>
              </a:rPr>
            </a:br>
            <a:endParaRPr lang="en-US" sz="2700" b="1" cap="none" spc="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Georgia" panose="02040502050405020303" pitchFamily="18" charset="0"/>
            </a:endParaRPr>
          </a:p>
        </p:txBody>
      </p:sp>
      <p:sp>
        <p:nvSpPr>
          <p:cNvPr id="3" name="Subtitle 2"/>
          <p:cNvSpPr>
            <a:spLocks noGrp="1"/>
          </p:cNvSpPr>
          <p:nvPr>
            <p:ph type="subTitle" idx="1"/>
          </p:nvPr>
        </p:nvSpPr>
        <p:spPr>
          <a:xfrm>
            <a:off x="7994469" y="3513910"/>
            <a:ext cx="3997235" cy="3056707"/>
          </a:xfrm>
        </p:spPr>
        <p:txBody>
          <a:bodyPr>
            <a:normAutofit/>
          </a:bodyPr>
          <a:lstStyle/>
          <a:p>
            <a:endParaRPr lang="en-US" sz="2600" b="1" cap="small" spc="300" dirty="0" smtClean="0">
              <a:solidFill>
                <a:schemeClr val="tx1"/>
              </a:solidFill>
              <a:effectLst>
                <a:outerShdw blurRad="38100" dist="38100" dir="2700000" algn="tl">
                  <a:srgbClr val="000000">
                    <a:alpha val="43137"/>
                  </a:srgbClr>
                </a:outerShdw>
              </a:effectLst>
            </a:endParaRPr>
          </a:p>
          <a:p>
            <a:endParaRPr lang="en-US" sz="2600" b="1" cap="small" spc="300" dirty="0">
              <a:solidFill>
                <a:schemeClr val="tx1"/>
              </a:solidFill>
              <a:effectLst>
                <a:outerShdw blurRad="38100" dist="38100" dir="2700000" algn="tl">
                  <a:srgbClr val="000000">
                    <a:alpha val="43137"/>
                  </a:srgbClr>
                </a:outerShdw>
              </a:effectLst>
            </a:endParaRPr>
          </a:p>
          <a:p>
            <a:r>
              <a:rPr lang="en-US" sz="2600" b="1" cap="small" spc="300" dirty="0" smtClean="0">
                <a:solidFill>
                  <a:schemeClr val="tx1"/>
                </a:solidFill>
                <a:effectLst>
                  <a:outerShdw blurRad="38100" dist="38100" dir="2700000" algn="tl">
                    <a:srgbClr val="000000">
                      <a:alpha val="43137"/>
                    </a:srgbClr>
                  </a:outerShdw>
                </a:effectLst>
              </a:rPr>
              <a:t>    </a:t>
            </a:r>
            <a:endParaRPr lang="en-US" b="1" cap="small" spc="300" dirty="0">
              <a:solidFill>
                <a:schemeClr val="tx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5400" y="3752793"/>
            <a:ext cx="2789712" cy="2578940"/>
          </a:xfrm>
          <a:prstGeom prst="rect">
            <a:avLst/>
          </a:prstGeom>
          <a:ln w="76200">
            <a:solidFill>
              <a:schemeClr val="bg2">
                <a:lumMod val="75000"/>
              </a:schemeClr>
            </a:solidFill>
          </a:ln>
          <a:effectLst>
            <a:outerShdw blurRad="190500" algn="tl" rotWithShape="0">
              <a:srgbClr val="000000">
                <a:alpha val="70000"/>
              </a:srgbClr>
            </a:outerShdw>
            <a:softEdge rad="31750"/>
          </a:effectLst>
          <a:scene3d>
            <a:camera prst="perspectiveHeroicExtremeLeftFacing"/>
            <a:lightRig rig="threePt" dir="t"/>
          </a:scene3d>
        </p:spPr>
      </p:pic>
    </p:spTree>
    <p:extLst>
      <p:ext uri="{BB962C8B-B14F-4D97-AF65-F5344CB8AC3E}">
        <p14:creationId xmlns:p14="http://schemas.microsoft.com/office/powerpoint/2010/main" val="985402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685799"/>
            <a:ext cx="9256957" cy="5699369"/>
          </a:xfrm>
        </p:spPr>
        <p:txBody>
          <a:bodyPr/>
          <a:lstStyle/>
          <a:p>
            <a:pPr marL="0" indent="0" algn="ctr">
              <a:buNone/>
            </a:pPr>
            <a:r>
              <a:rPr lang="en-US" sz="4000" b="1" cap="small" spc="300" dirty="0">
                <a:solidFill>
                  <a:schemeClr val="tx1"/>
                </a:solidFill>
                <a:effectLst>
                  <a:outerShdw blurRad="38100" dist="38100" dir="2700000" algn="tl">
                    <a:srgbClr val="000000">
                      <a:alpha val="43137"/>
                    </a:srgbClr>
                  </a:outerShdw>
                </a:effectLst>
                <a:latin typeface="Georgia" panose="02040502050405020303" pitchFamily="18" charset="0"/>
              </a:rPr>
              <a:t>Is there, </a:t>
            </a:r>
            <a:endParaRPr lang="en-US" sz="4000" b="1" cap="small" spc="300" dirty="0" smtClean="0">
              <a:solidFill>
                <a:schemeClr val="tx1"/>
              </a:solidFill>
              <a:effectLst>
                <a:outerShdw blurRad="38100" dist="38100" dir="2700000" algn="tl">
                  <a:srgbClr val="000000">
                    <a:alpha val="43137"/>
                  </a:srgbClr>
                </a:outerShdw>
              </a:effectLst>
              <a:latin typeface="Georgia" panose="02040502050405020303" pitchFamily="18" charset="0"/>
            </a:endParaRPr>
          </a:p>
          <a:p>
            <a:pPr marL="0" indent="0" algn="ctr">
              <a:buNone/>
            </a:pPr>
            <a:r>
              <a:rPr lang="en-US" sz="4000" b="1" cap="small" spc="300" dirty="0" smtClean="0">
                <a:solidFill>
                  <a:schemeClr val="tx1"/>
                </a:solidFill>
                <a:effectLst>
                  <a:outerShdw blurRad="38100" dist="38100" dir="2700000" algn="tl">
                    <a:srgbClr val="000000">
                      <a:alpha val="43137"/>
                    </a:srgbClr>
                  </a:outerShdw>
                </a:effectLst>
                <a:latin typeface="Georgia" panose="02040502050405020303" pitchFamily="18" charset="0"/>
              </a:rPr>
              <a:t>in this ‘</a:t>
            </a:r>
            <a:r>
              <a:rPr lang="en-US" sz="4000" b="1" cap="small" spc="300" dirty="0">
                <a:solidFill>
                  <a:schemeClr val="tx1"/>
                </a:solidFill>
                <a:effectLst>
                  <a:outerShdw blurRad="38100" dist="38100" dir="2700000" algn="tl">
                    <a:srgbClr val="000000">
                      <a:alpha val="43137"/>
                    </a:srgbClr>
                  </a:outerShdw>
                </a:effectLst>
                <a:latin typeface="Georgia" panose="02040502050405020303" pitchFamily="18" charset="0"/>
              </a:rPr>
              <a:t>coincidence’, </a:t>
            </a:r>
            <a:endParaRPr lang="en-US" sz="4000" b="1" cap="small" spc="300" dirty="0" smtClean="0">
              <a:solidFill>
                <a:schemeClr val="tx1"/>
              </a:solidFill>
              <a:effectLst>
                <a:outerShdw blurRad="38100" dist="38100" dir="2700000" algn="tl">
                  <a:srgbClr val="000000">
                    <a:alpha val="43137"/>
                  </a:srgbClr>
                </a:outerShdw>
              </a:effectLst>
              <a:latin typeface="Georgia" panose="02040502050405020303" pitchFamily="18" charset="0"/>
            </a:endParaRPr>
          </a:p>
          <a:p>
            <a:pPr marL="0" indent="0" algn="ctr">
              <a:buNone/>
            </a:pPr>
            <a:r>
              <a:rPr lang="en-US" sz="4000" b="1" cap="small" spc="300" dirty="0" smtClean="0">
                <a:solidFill>
                  <a:schemeClr val="tx1"/>
                </a:solidFill>
                <a:effectLst>
                  <a:outerShdw blurRad="38100" dist="38100" dir="2700000" algn="tl">
                    <a:srgbClr val="000000">
                      <a:alpha val="43137"/>
                    </a:srgbClr>
                  </a:outerShdw>
                </a:effectLst>
                <a:latin typeface="Georgia" panose="02040502050405020303" pitchFamily="18" charset="0"/>
              </a:rPr>
              <a:t>perhaps </a:t>
            </a:r>
            <a:endParaRPr lang="en-US" sz="4000" b="1" cap="small" spc="300" dirty="0">
              <a:solidFill>
                <a:schemeClr val="tx1"/>
              </a:solidFill>
              <a:effectLst>
                <a:outerShdw blurRad="38100" dist="38100" dir="2700000" algn="tl">
                  <a:srgbClr val="000000">
                    <a:alpha val="43137"/>
                  </a:srgbClr>
                </a:outerShdw>
              </a:effectLst>
              <a:latin typeface="Georgia" panose="02040502050405020303" pitchFamily="18" charset="0"/>
            </a:endParaRPr>
          </a:p>
          <a:p>
            <a:pPr marL="0" indent="0" algn="ctr">
              <a:buNone/>
            </a:pPr>
            <a:r>
              <a:rPr lang="en-US" sz="4000" b="1" cap="small" spc="300" dirty="0" smtClean="0">
                <a:solidFill>
                  <a:schemeClr val="tx1"/>
                </a:solidFill>
                <a:effectLst>
                  <a:outerShdw blurRad="38100" dist="38100" dir="2700000" algn="tl">
                    <a:srgbClr val="000000">
                      <a:alpha val="43137"/>
                    </a:srgbClr>
                  </a:outerShdw>
                </a:effectLst>
                <a:latin typeface="Georgia" panose="02040502050405020303" pitchFamily="18" charset="0"/>
              </a:rPr>
              <a:t>a </a:t>
            </a:r>
            <a:r>
              <a:rPr lang="en-US" sz="4000" b="1" cap="small" spc="300" dirty="0">
                <a:solidFill>
                  <a:schemeClr val="tx1"/>
                </a:solidFill>
                <a:effectLst>
                  <a:outerShdw blurRad="38100" dist="38100" dir="2700000" algn="tl">
                    <a:srgbClr val="000000">
                      <a:alpha val="43137"/>
                    </a:srgbClr>
                  </a:outerShdw>
                </a:effectLst>
                <a:latin typeface="Georgia" panose="02040502050405020303" pitchFamily="18" charset="0"/>
              </a:rPr>
              <a:t>message from </a:t>
            </a:r>
            <a:r>
              <a:rPr lang="en-US" sz="4000" b="1" cap="small" spc="300" dirty="0" err="1">
                <a:solidFill>
                  <a:schemeClr val="tx1"/>
                </a:solidFill>
                <a:effectLst>
                  <a:outerShdw blurRad="38100" dist="38100" dir="2700000" algn="tl">
                    <a:srgbClr val="000000">
                      <a:alpha val="43137"/>
                    </a:srgbClr>
                  </a:outerShdw>
                </a:effectLst>
                <a:latin typeface="Georgia" panose="02040502050405020303" pitchFamily="18" charset="0"/>
              </a:rPr>
              <a:t>mary</a:t>
            </a:r>
            <a:r>
              <a:rPr lang="en-US" sz="4000" b="1" cap="small" spc="300" dirty="0">
                <a:solidFill>
                  <a:schemeClr val="tx1"/>
                </a:solidFill>
                <a:effectLst>
                  <a:outerShdw blurRad="38100" dist="38100" dir="2700000" algn="tl">
                    <a:srgbClr val="000000">
                      <a:alpha val="43137"/>
                    </a:srgbClr>
                  </a:outerShdw>
                </a:effectLst>
                <a:latin typeface="Georgia" panose="02040502050405020303" pitchFamily="18" charset="0"/>
              </a:rPr>
              <a:t> </a:t>
            </a:r>
          </a:p>
          <a:p>
            <a:pPr marL="0" indent="0" algn="ctr">
              <a:buNone/>
            </a:pPr>
            <a:r>
              <a:rPr lang="en-US" sz="4000" b="1" cap="small" spc="300" dirty="0" smtClean="0">
                <a:solidFill>
                  <a:schemeClr val="tx1"/>
                </a:solidFill>
                <a:effectLst>
                  <a:outerShdw blurRad="38100" dist="38100" dir="2700000" algn="tl">
                    <a:srgbClr val="000000">
                      <a:alpha val="43137"/>
                    </a:srgbClr>
                  </a:outerShdw>
                </a:effectLst>
                <a:latin typeface="Georgia" panose="02040502050405020303" pitchFamily="18" charset="0"/>
              </a:rPr>
              <a:t>for </a:t>
            </a:r>
            <a:r>
              <a:rPr lang="en-US" sz="4000" b="1" cap="small" spc="300" dirty="0" err="1">
                <a:solidFill>
                  <a:schemeClr val="tx1"/>
                </a:solidFill>
                <a:effectLst>
                  <a:outerShdw blurRad="38100" dist="38100" dir="2700000" algn="tl">
                    <a:srgbClr val="000000">
                      <a:alpha val="43137"/>
                    </a:srgbClr>
                  </a:outerShdw>
                </a:effectLst>
                <a:latin typeface="Georgia" panose="02040502050405020303" pitchFamily="18" charset="0"/>
              </a:rPr>
              <a:t>sion</a:t>
            </a:r>
            <a:r>
              <a:rPr lang="en-US" sz="4000" b="1" cap="small" spc="300" dirty="0">
                <a:solidFill>
                  <a:schemeClr val="tx1"/>
                </a:solidFill>
                <a:effectLst>
                  <a:outerShdw blurRad="38100" dist="38100" dir="2700000" algn="tl">
                    <a:srgbClr val="000000">
                      <a:alpha val="43137"/>
                    </a:srgbClr>
                  </a:outerShdw>
                </a:effectLst>
                <a:latin typeface="Georgia" panose="02040502050405020303" pitchFamily="18" charset="0"/>
              </a:rPr>
              <a:t> today?</a:t>
            </a:r>
          </a:p>
          <a:p>
            <a:pPr marL="0" indent="0">
              <a:buNone/>
            </a:pPr>
            <a:endParaRPr lang="en-US" dirty="0"/>
          </a:p>
        </p:txBody>
      </p:sp>
    </p:spTree>
    <p:extLst>
      <p:ext uri="{BB962C8B-B14F-4D97-AF65-F5344CB8AC3E}">
        <p14:creationId xmlns:p14="http://schemas.microsoft.com/office/powerpoint/2010/main" val="4625496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1" y="91440"/>
            <a:ext cx="11915334" cy="6766559"/>
          </a:xfrm>
        </p:spPr>
        <p:txBody>
          <a:bodyPr>
            <a:normAutofit fontScale="90000"/>
          </a:bodyPr>
          <a:lstStyle/>
          <a:p>
            <a:pPr>
              <a:lnSpc>
                <a:spcPct val="150000"/>
              </a:lnSpc>
              <a:spcBef>
                <a:spcPts val="600"/>
              </a:spcBef>
              <a:spcAft>
                <a:spcPts val="600"/>
              </a:spcAft>
            </a:pPr>
            <a:r>
              <a:rPr lang="en-US" sz="2000" i="1" dirty="0" smtClean="0">
                <a:effectLst>
                  <a:outerShdw blurRad="38100" dist="38100" dir="2700000" algn="tl">
                    <a:srgbClr val="000000">
                      <a:alpha val="43137"/>
                    </a:srgbClr>
                  </a:outerShdw>
                </a:effectLst>
                <a:latin typeface="Georgia" panose="02040502050405020303" pitchFamily="18" charset="0"/>
              </a:rPr>
              <a:t>                                                                             </a:t>
            </a:r>
            <a:r>
              <a:rPr lang="en-US" sz="2200" b="1" i="1" cap="none" spc="400" dirty="0" err="1" smtClean="0">
                <a:ln w="10160">
                  <a:solidFill>
                    <a:schemeClr val="accent5"/>
                  </a:solidFill>
                  <a:prstDash val="solid"/>
                </a:ln>
                <a:solidFill>
                  <a:srgbClr val="FFFFFF"/>
                </a:solidFill>
                <a:effectLst>
                  <a:outerShdw blurRad="38100" dist="38100" dir="2700000" algn="tl" rotWithShape="0">
                    <a:srgbClr val="000000">
                      <a:alpha val="43137"/>
                    </a:srgbClr>
                  </a:outerShdw>
                </a:effectLst>
                <a:latin typeface="Georgia" panose="02040502050405020303" pitchFamily="18" charset="0"/>
              </a:rPr>
              <a:t>Constituiton</a:t>
            </a:r>
            <a:r>
              <a:rPr lang="en-US" sz="2200" b="1" i="1" cap="none" spc="400" dirty="0" smtClean="0">
                <a:ln w="10160">
                  <a:solidFill>
                    <a:schemeClr val="accent5"/>
                  </a:solidFill>
                  <a:prstDash val="solid"/>
                </a:ln>
                <a:solidFill>
                  <a:srgbClr val="FFFFFF"/>
                </a:solidFill>
                <a:effectLst>
                  <a:outerShdw blurRad="38100" dist="38100" dir="2700000" algn="tl" rotWithShape="0">
                    <a:srgbClr val="000000">
                      <a:alpha val="43137"/>
                    </a:srgbClr>
                  </a:outerShdw>
                </a:effectLst>
                <a:latin typeface="Georgia" panose="02040502050405020303" pitchFamily="18" charset="0"/>
              </a:rPr>
              <a:t>  12, 15 </a:t>
            </a:r>
            <a:br>
              <a:rPr lang="en-US" sz="2200" b="1" i="1" cap="none" spc="400" dirty="0" smtClean="0">
                <a:ln w="10160">
                  <a:solidFill>
                    <a:schemeClr val="accent5"/>
                  </a:solidFill>
                  <a:prstDash val="solid"/>
                </a:ln>
                <a:solidFill>
                  <a:srgbClr val="FFFFFF"/>
                </a:solidFill>
                <a:effectLst>
                  <a:outerShdw blurRad="38100" dist="38100" dir="2700000" algn="tl" rotWithShape="0">
                    <a:srgbClr val="000000">
                      <a:alpha val="43137"/>
                    </a:srgbClr>
                  </a:outerShdw>
                </a:effectLst>
                <a:latin typeface="Georgia" panose="02040502050405020303" pitchFamily="18" charset="0"/>
              </a:rPr>
            </a:br>
            <a:r>
              <a:rPr lang="en-US" sz="2200" b="1" i="1" cap="none" spc="400" dirty="0" smtClean="0">
                <a:ln w="10160">
                  <a:solidFill>
                    <a:schemeClr val="accent5"/>
                  </a:solidFill>
                  <a:prstDash val="solid"/>
                </a:ln>
                <a:solidFill>
                  <a:srgbClr val="FFFFFF"/>
                </a:solidFill>
                <a:effectLst>
                  <a:outerShdw blurRad="38100" dist="38100" dir="2700000" algn="tl" rotWithShape="0">
                    <a:srgbClr val="000000">
                      <a:alpha val="43137"/>
                    </a:srgbClr>
                  </a:outerShdw>
                </a:effectLst>
                <a:latin typeface="Georgia" panose="02040502050405020303" pitchFamily="18" charset="0"/>
              </a:rPr>
              <a:t>                            Congregation  of  Our  Lady  </a:t>
            </a:r>
            <a:r>
              <a:rPr lang="en-US" sz="2200" b="1" i="1" cap="none" spc="400" dirty="0" smtClean="0">
                <a:ln w="10160">
                  <a:solidFill>
                    <a:schemeClr val="accent5"/>
                  </a:solidFill>
                  <a:prstDash val="solid"/>
                </a:ln>
                <a:solidFill>
                  <a:srgbClr val="FFFFFF"/>
                </a:solidFill>
                <a:latin typeface="Georgia" panose="02040502050405020303" pitchFamily="18" charset="0"/>
              </a:rPr>
              <a:t>of  Sion</a:t>
            </a:r>
            <a:r>
              <a:rPr lang="en-US" sz="2000" i="1" dirty="0">
                <a:latin typeface="Georgia" panose="02040502050405020303" pitchFamily="18" charset="0"/>
              </a:rPr>
              <a:t/>
            </a:r>
            <a:br>
              <a:rPr lang="en-US" sz="2000" i="1" dirty="0">
                <a:latin typeface="Georgia" panose="02040502050405020303" pitchFamily="18" charset="0"/>
              </a:rPr>
            </a:br>
            <a:r>
              <a:rPr lang="en-US" sz="2400" b="1" cap="none" spc="300" dirty="0" smtClean="0">
                <a:solidFill>
                  <a:schemeClr val="bg1"/>
                </a:solidFill>
              </a:rPr>
              <a:t/>
            </a:r>
            <a:br>
              <a:rPr lang="en-US" sz="2400" b="1" cap="none" spc="300" dirty="0" smtClean="0">
                <a:solidFill>
                  <a:schemeClr val="bg1"/>
                </a:solidFill>
              </a:rPr>
            </a:br>
            <a:r>
              <a:rPr lang="en-US" sz="2400" b="1" cap="none" spc="300" dirty="0" smtClean="0">
                <a:solidFill>
                  <a:schemeClr val="bg1"/>
                </a:solidFill>
              </a:rPr>
              <a:t>                          </a:t>
            </a:r>
            <a:r>
              <a:rPr lang="en-US" sz="2400" i="1" dirty="0" smtClean="0">
                <a:effectLst>
                  <a:outerShdw blurRad="38100" dist="38100" dir="2700000" algn="tl">
                    <a:srgbClr val="000000">
                      <a:alpha val="43137"/>
                    </a:srgbClr>
                  </a:outerShdw>
                </a:effectLst>
                <a:latin typeface="Georgia" panose="02040502050405020303" pitchFamily="18" charset="0"/>
              </a:rPr>
              <a:t>W</a:t>
            </a:r>
            <a:r>
              <a:rPr lang="en-US" sz="2400" i="1" cap="none" spc="100" dirty="0" smtClean="0">
                <a:effectLst>
                  <a:outerShdw blurRad="38100" dist="38100" dir="2700000" algn="tl">
                    <a:srgbClr val="000000">
                      <a:alpha val="43137"/>
                    </a:srgbClr>
                  </a:outerShdw>
                </a:effectLst>
                <a:latin typeface="Georgia" panose="02040502050405020303" pitchFamily="18" charset="0"/>
              </a:rPr>
              <a:t>e live in a world </a:t>
            </a:r>
            <a:br>
              <a:rPr lang="en-US" sz="2400" i="1" cap="none" spc="100" dirty="0" smtClean="0">
                <a:effectLst>
                  <a:outerShdw blurRad="38100" dist="38100" dir="2700000" algn="tl">
                    <a:srgbClr val="000000">
                      <a:alpha val="43137"/>
                    </a:srgbClr>
                  </a:outerShdw>
                </a:effectLst>
                <a:latin typeface="Georgia" panose="02040502050405020303" pitchFamily="18" charset="0"/>
              </a:rPr>
            </a:br>
            <a:r>
              <a:rPr lang="en-US" sz="2400" i="1" cap="none" spc="100" dirty="0" smtClean="0">
                <a:effectLst>
                  <a:outerShdw blurRad="38100" dist="38100" dir="2700000" algn="tl">
                    <a:srgbClr val="000000">
                      <a:alpha val="43137"/>
                    </a:srgbClr>
                  </a:outerShdw>
                </a:effectLst>
                <a:latin typeface="Georgia" panose="02040502050405020303" pitchFamily="18" charset="0"/>
              </a:rPr>
              <a:t>                                              where hope and fear are mingled,</a:t>
            </a:r>
            <a:br>
              <a:rPr lang="en-US" sz="2400" i="1" cap="none" spc="100" dirty="0" smtClean="0">
                <a:effectLst>
                  <a:outerShdw blurRad="38100" dist="38100" dir="2700000" algn="tl">
                    <a:srgbClr val="000000">
                      <a:alpha val="43137"/>
                    </a:srgbClr>
                  </a:outerShdw>
                </a:effectLst>
                <a:latin typeface="Georgia" panose="02040502050405020303" pitchFamily="18" charset="0"/>
              </a:rPr>
            </a:br>
            <a:r>
              <a:rPr lang="en-US" sz="2400" i="1" cap="none" spc="100" dirty="0" smtClean="0">
                <a:effectLst>
                  <a:outerShdw blurRad="38100" dist="38100" dir="2700000" algn="tl">
                    <a:srgbClr val="000000">
                      <a:alpha val="43137"/>
                    </a:srgbClr>
                  </a:outerShdw>
                </a:effectLst>
                <a:latin typeface="Georgia" panose="02040502050405020303" pitchFamily="18" charset="0"/>
              </a:rPr>
              <a:t>                                                      where faith and doubt are intertwined,</a:t>
            </a:r>
            <a:br>
              <a:rPr lang="en-US" sz="2400" i="1" cap="none" spc="100" dirty="0" smtClean="0">
                <a:effectLst>
                  <a:outerShdw blurRad="38100" dist="38100" dir="2700000" algn="tl">
                    <a:srgbClr val="000000">
                      <a:alpha val="43137"/>
                    </a:srgbClr>
                  </a:outerShdw>
                </a:effectLst>
                <a:latin typeface="Georgia" panose="02040502050405020303" pitchFamily="18" charset="0"/>
              </a:rPr>
            </a:br>
            <a:r>
              <a:rPr lang="en-US" sz="2400" i="1" cap="none" spc="100" dirty="0" smtClean="0">
                <a:effectLst>
                  <a:outerShdw blurRad="38100" dist="38100" dir="2700000" algn="tl">
                    <a:srgbClr val="000000">
                      <a:alpha val="43137"/>
                    </a:srgbClr>
                  </a:outerShdw>
                </a:effectLst>
                <a:latin typeface="Georgia" panose="02040502050405020303" pitchFamily="18" charset="0"/>
              </a:rPr>
              <a:t>                                              where violence and oppression grow</a:t>
            </a:r>
            <a:br>
              <a:rPr lang="en-US" sz="2400" i="1" cap="none" spc="100" dirty="0" smtClean="0">
                <a:effectLst>
                  <a:outerShdw blurRad="38100" dist="38100" dir="2700000" algn="tl">
                    <a:srgbClr val="000000">
                      <a:alpha val="43137"/>
                    </a:srgbClr>
                  </a:outerShdw>
                </a:effectLst>
                <a:latin typeface="Georgia" panose="02040502050405020303" pitchFamily="18" charset="0"/>
              </a:rPr>
            </a:br>
            <a:r>
              <a:rPr lang="en-US" sz="2400" i="1" cap="none" spc="100" dirty="0" smtClean="0">
                <a:effectLst>
                  <a:outerShdw blurRad="38100" dist="38100" dir="2700000" algn="tl">
                    <a:srgbClr val="000000">
                      <a:alpha val="43137"/>
                    </a:srgbClr>
                  </a:outerShdw>
                </a:effectLst>
                <a:latin typeface="Georgia" panose="02040502050405020303" pitchFamily="18" charset="0"/>
              </a:rPr>
              <a:t>                                                      along with the thirst for peace and liberation.</a:t>
            </a:r>
            <a:br>
              <a:rPr lang="en-US" sz="2400" i="1" cap="none" spc="100" dirty="0" smtClean="0">
                <a:effectLst>
                  <a:outerShdw blurRad="38100" dist="38100" dir="2700000" algn="tl">
                    <a:srgbClr val="000000">
                      <a:alpha val="43137"/>
                    </a:srgbClr>
                  </a:outerShdw>
                </a:effectLst>
                <a:latin typeface="Georgia" panose="02040502050405020303" pitchFamily="18" charset="0"/>
              </a:rPr>
            </a:br>
            <a:r>
              <a:rPr lang="en-US" sz="2400" i="1" cap="none" spc="100" dirty="0" smtClean="0">
                <a:effectLst>
                  <a:outerShdw blurRad="38100" dist="38100" dir="2700000" algn="tl">
                    <a:srgbClr val="000000">
                      <a:alpha val="43137"/>
                    </a:srgbClr>
                  </a:outerShdw>
                </a:effectLst>
                <a:latin typeface="Georgia" panose="02040502050405020303" pitchFamily="18" charset="0"/>
              </a:rPr>
              <a:t>                                                                  </a:t>
            </a:r>
            <a:br>
              <a:rPr lang="en-US" sz="2400" i="1" cap="none" spc="100" dirty="0" smtClean="0">
                <a:effectLst>
                  <a:outerShdw blurRad="38100" dist="38100" dir="2700000" algn="tl">
                    <a:srgbClr val="000000">
                      <a:alpha val="43137"/>
                    </a:srgbClr>
                  </a:outerShdw>
                </a:effectLst>
                <a:latin typeface="Georgia" panose="02040502050405020303" pitchFamily="18" charset="0"/>
              </a:rPr>
            </a:br>
            <a:r>
              <a:rPr lang="en-US" sz="2400" i="1" cap="none" spc="100" dirty="0">
                <a:effectLst>
                  <a:outerShdw blurRad="38100" dist="38100" dir="2700000" algn="tl">
                    <a:srgbClr val="000000">
                      <a:alpha val="43137"/>
                    </a:srgbClr>
                  </a:outerShdw>
                </a:effectLst>
                <a:latin typeface="Georgia" panose="02040502050405020303" pitchFamily="18" charset="0"/>
              </a:rPr>
              <a:t> </a:t>
            </a:r>
            <a:r>
              <a:rPr lang="en-US" sz="2400" i="1" cap="none" spc="100" dirty="0" smtClean="0">
                <a:effectLst>
                  <a:outerShdw blurRad="38100" dist="38100" dir="2700000" algn="tl">
                    <a:srgbClr val="000000">
                      <a:alpha val="43137"/>
                    </a:srgbClr>
                  </a:outerShdw>
                </a:effectLst>
                <a:latin typeface="Georgia" panose="02040502050405020303" pitchFamily="18" charset="0"/>
              </a:rPr>
              <a:t>                  We live in a world</a:t>
            </a:r>
            <a:br>
              <a:rPr lang="en-US" sz="2400" i="1" cap="none" spc="100" dirty="0" smtClean="0">
                <a:effectLst>
                  <a:outerShdw blurRad="38100" dist="38100" dir="2700000" algn="tl">
                    <a:srgbClr val="000000">
                      <a:alpha val="43137"/>
                    </a:srgbClr>
                  </a:outerShdw>
                </a:effectLst>
                <a:latin typeface="Georgia" panose="02040502050405020303" pitchFamily="18" charset="0"/>
              </a:rPr>
            </a:br>
            <a:r>
              <a:rPr lang="en-US" sz="2400" i="1" cap="none" spc="100" dirty="0" smtClean="0">
                <a:effectLst>
                  <a:outerShdw blurRad="38100" dist="38100" dir="2700000" algn="tl">
                    <a:srgbClr val="000000">
                      <a:alpha val="43137"/>
                    </a:srgbClr>
                  </a:outerShdw>
                </a:effectLst>
                <a:latin typeface="Georgia" panose="02040502050405020303" pitchFamily="18" charset="0"/>
              </a:rPr>
              <a:t>                                  near to and yet far from </a:t>
            </a:r>
            <a:br>
              <a:rPr lang="en-US" sz="2400" i="1" cap="none" spc="100" dirty="0" smtClean="0">
                <a:effectLst>
                  <a:outerShdw blurRad="38100" dist="38100" dir="2700000" algn="tl">
                    <a:srgbClr val="000000">
                      <a:alpha val="43137"/>
                    </a:srgbClr>
                  </a:outerShdw>
                </a:effectLst>
                <a:latin typeface="Georgia" panose="02040502050405020303" pitchFamily="18" charset="0"/>
              </a:rPr>
            </a:br>
            <a:r>
              <a:rPr lang="en-US" sz="2400" i="1" cap="none" spc="100" dirty="0">
                <a:effectLst>
                  <a:outerShdw blurRad="38100" dist="38100" dir="2700000" algn="tl">
                    <a:srgbClr val="000000">
                      <a:alpha val="43137"/>
                    </a:srgbClr>
                  </a:outerShdw>
                </a:effectLst>
                <a:latin typeface="Georgia" panose="02040502050405020303" pitchFamily="18" charset="0"/>
              </a:rPr>
              <a:t> </a:t>
            </a:r>
            <a:r>
              <a:rPr lang="en-US" sz="2400" i="1" cap="none" spc="100" dirty="0" smtClean="0">
                <a:effectLst>
                  <a:outerShdw blurRad="38100" dist="38100" dir="2700000" algn="tl">
                    <a:srgbClr val="000000">
                      <a:alpha val="43137"/>
                    </a:srgbClr>
                  </a:outerShdw>
                </a:effectLst>
                <a:latin typeface="Georgia" panose="02040502050405020303" pitchFamily="18" charset="0"/>
              </a:rPr>
              <a:t>                                                                   the Kingdom of God.</a:t>
            </a:r>
            <a:r>
              <a:rPr lang="en-US" sz="2400" i="1" cap="none" spc="100" dirty="0" smtClean="0">
                <a:latin typeface="Georgia" panose="02040502050405020303" pitchFamily="18" charset="0"/>
              </a:rPr>
              <a:t/>
            </a:r>
            <a:br>
              <a:rPr lang="en-US" sz="2400" i="1" cap="none" spc="100" dirty="0" smtClean="0">
                <a:latin typeface="Georgia" panose="02040502050405020303" pitchFamily="18" charset="0"/>
              </a:rPr>
            </a:br>
            <a:endParaRPr lang="en-US" sz="1400" b="1" i="1" spc="300" dirty="0">
              <a:solidFill>
                <a:schemeClr val="bg1"/>
              </a:solidFill>
            </a:endParaRPr>
          </a:p>
        </p:txBody>
      </p:sp>
      <p:pic>
        <p:nvPicPr>
          <p:cNvPr id="6" name="Content Placeholder 5"/>
          <p:cNvPicPr>
            <a:picLocks noGrp="1" noChangeAspect="1"/>
          </p:cNvPicPr>
          <p:nvPr>
            <p:ph sz="half" idx="2"/>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603960" y="5238072"/>
            <a:ext cx="1229911" cy="1234696"/>
          </a:xfrm>
          <a:effectLst>
            <a:outerShdw blurRad="50800" dist="38100" dir="8100000" algn="tr" rotWithShape="0">
              <a:prstClr val="black">
                <a:alpha val="40000"/>
              </a:prstClr>
            </a:outerShdw>
            <a:reflection blurRad="6350" stA="50000" endA="300" endPos="90000" dir="5400000" sy="-100000" algn="bl" rotWithShape="0"/>
          </a:effectLst>
          <a:scene3d>
            <a:camera prst="perspectiveHeroicExtremeLeftFacing"/>
            <a:lightRig rig="threePt" dir="t"/>
          </a:scene3d>
          <a:sp3d>
            <a:bevelT/>
          </a:sp3d>
        </p:spPr>
      </p:pic>
      <p:pic>
        <p:nvPicPr>
          <p:cNvPr id="8"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48703" y="963598"/>
            <a:ext cx="3108960" cy="2393466"/>
          </a:xfrm>
          <a:prstGeom prst="roundRect">
            <a:avLst>
              <a:gd name="adj" fmla="val 4167"/>
            </a:avLst>
          </a:prstGeom>
          <a:solidFill>
            <a:srgbClr val="FFFFFF"/>
          </a:solidFill>
          <a:ln w="12700" cap="sq">
            <a:solidFill>
              <a:schemeClr val="tx1"/>
            </a:solidFill>
            <a:miter lim="800000"/>
          </a:ln>
          <a:effectLst>
            <a:reflection blurRad="12700" stA="33000" endPos="28000" dist="5000" dir="5400000" sy="-100000" algn="bl" rotWithShape="0"/>
          </a:effectLst>
          <a:scene3d>
            <a:camera prst="perspectiveContrastingRightFacing"/>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57539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1635" y="0"/>
            <a:ext cx="10086109" cy="6604000"/>
          </a:xfrm>
        </p:spPr>
        <p:txBody>
          <a:bodyPr>
            <a:normAutofit fontScale="90000"/>
          </a:bodyPr>
          <a:lstStyle/>
          <a:p>
            <a:pPr>
              <a:spcBef>
                <a:spcPts val="1200"/>
              </a:spcBef>
            </a:pPr>
            <a:r>
              <a:rPr lang="en-US" sz="2400" i="1" cap="none" spc="100" dirty="0" smtClean="0">
                <a:effectLst>
                  <a:outerShdw blurRad="38100" dist="38100" dir="2700000" algn="tl">
                    <a:srgbClr val="000000">
                      <a:alpha val="43137"/>
                    </a:srgbClr>
                  </a:outerShdw>
                </a:effectLst>
                <a:latin typeface="Georgia" panose="02040502050405020303" pitchFamily="18" charset="0"/>
              </a:rPr>
              <a:t>                             </a:t>
            </a:r>
            <a:br>
              <a:rPr lang="en-US" sz="2400" i="1" cap="none" spc="100" dirty="0" smtClean="0">
                <a:effectLst>
                  <a:outerShdw blurRad="38100" dist="38100" dir="2700000" algn="tl">
                    <a:srgbClr val="000000">
                      <a:alpha val="43137"/>
                    </a:srgbClr>
                  </a:outerShdw>
                </a:effectLst>
                <a:latin typeface="Georgia" panose="02040502050405020303" pitchFamily="18" charset="0"/>
              </a:rPr>
            </a:br>
            <a:r>
              <a:rPr lang="en-US" sz="2400" i="1" cap="none" spc="100" dirty="0">
                <a:effectLst>
                  <a:outerShdw blurRad="38100" dist="38100" dir="2700000" algn="tl">
                    <a:srgbClr val="000000">
                      <a:alpha val="43137"/>
                    </a:srgbClr>
                  </a:outerShdw>
                </a:effectLst>
                <a:latin typeface="Georgia" panose="02040502050405020303" pitchFamily="18" charset="0"/>
              </a:rPr>
              <a:t> </a:t>
            </a:r>
            <a:r>
              <a:rPr lang="en-US" sz="2400" i="1" cap="none" spc="100" dirty="0" smtClean="0">
                <a:effectLst>
                  <a:outerShdw blurRad="38100" dist="38100" dir="2700000" algn="tl">
                    <a:srgbClr val="000000">
                      <a:alpha val="43137"/>
                    </a:srgbClr>
                  </a:outerShdw>
                </a:effectLst>
                <a:latin typeface="Georgia" panose="02040502050405020303" pitchFamily="18" charset="0"/>
              </a:rPr>
              <a:t>                           </a:t>
            </a:r>
            <a:r>
              <a:rPr lang="en-US" sz="2700" i="1" cap="none" spc="100" dirty="0" smtClean="0">
                <a:effectLst>
                  <a:outerShdw blurRad="38100" dist="38100" dir="2700000" algn="tl">
                    <a:srgbClr val="000000">
                      <a:alpha val="43137"/>
                    </a:srgbClr>
                  </a:outerShdw>
                </a:effectLst>
                <a:latin typeface="Georgia" panose="02040502050405020303" pitchFamily="18" charset="0"/>
              </a:rPr>
              <a:t>The </a:t>
            </a:r>
            <a:r>
              <a:rPr lang="en-US" sz="2700" i="1" cap="none" spc="100" dirty="0">
                <a:effectLst>
                  <a:outerShdw blurRad="38100" dist="38100" dir="2700000" algn="tl">
                    <a:srgbClr val="000000">
                      <a:alpha val="43137"/>
                    </a:srgbClr>
                  </a:outerShdw>
                </a:effectLst>
                <a:latin typeface="Georgia" panose="02040502050405020303" pitchFamily="18" charset="0"/>
              </a:rPr>
              <a:t>events of our world </a:t>
            </a:r>
            <a:r>
              <a:rPr lang="en-US" sz="2700" i="1" cap="none" spc="100" dirty="0" smtClean="0">
                <a:effectLst>
                  <a:outerShdw blurRad="38100" dist="38100" dir="2700000" algn="tl">
                    <a:srgbClr val="000000">
                      <a:alpha val="43137"/>
                    </a:srgbClr>
                  </a:outerShdw>
                </a:effectLst>
                <a:latin typeface="Georgia" panose="02040502050405020303" pitchFamily="18" charset="0"/>
              </a:rPr>
              <a:t/>
            </a:r>
            <a:br>
              <a:rPr lang="en-US" sz="2700" i="1" cap="none" spc="100" dirty="0" smtClean="0">
                <a:effectLst>
                  <a:outerShdw blurRad="38100" dist="38100" dir="2700000" algn="tl">
                    <a:srgbClr val="000000">
                      <a:alpha val="43137"/>
                    </a:srgbClr>
                  </a:outerShdw>
                </a:effectLst>
                <a:latin typeface="Georgia" panose="02040502050405020303" pitchFamily="18" charset="0"/>
              </a:rPr>
            </a:br>
            <a:r>
              <a:rPr lang="en-US" sz="2700" i="1" cap="none" spc="100" dirty="0">
                <a:effectLst>
                  <a:outerShdw blurRad="38100" dist="38100" dir="2700000" algn="tl">
                    <a:srgbClr val="000000">
                      <a:alpha val="43137"/>
                    </a:srgbClr>
                  </a:outerShdw>
                </a:effectLst>
                <a:latin typeface="Georgia" panose="02040502050405020303" pitchFamily="18" charset="0"/>
              </a:rPr>
              <a:t> </a:t>
            </a:r>
            <a:r>
              <a:rPr lang="en-US" sz="2700" i="1" cap="none" spc="100" dirty="0" smtClean="0">
                <a:effectLst>
                  <a:outerShdw blurRad="38100" dist="38100" dir="2700000" algn="tl">
                    <a:srgbClr val="000000">
                      <a:alpha val="43137"/>
                    </a:srgbClr>
                  </a:outerShdw>
                </a:effectLst>
                <a:latin typeface="Georgia" panose="02040502050405020303" pitchFamily="18" charset="0"/>
              </a:rPr>
              <a:t>                                   and </a:t>
            </a:r>
            <a:r>
              <a:rPr lang="en-US" sz="2700" i="1" cap="none" spc="100" dirty="0">
                <a:effectLst>
                  <a:outerShdw blurRad="38100" dist="38100" dir="2700000" algn="tl">
                    <a:srgbClr val="000000">
                      <a:alpha val="43137"/>
                    </a:srgbClr>
                  </a:outerShdw>
                </a:effectLst>
                <a:latin typeface="Georgia" panose="02040502050405020303" pitchFamily="18" charset="0"/>
              </a:rPr>
              <a:t>of our lives urge us</a:t>
            </a:r>
            <a:br>
              <a:rPr lang="en-US" sz="2700" i="1" cap="none" spc="100" dirty="0">
                <a:effectLst>
                  <a:outerShdw blurRad="38100" dist="38100" dir="2700000" algn="tl">
                    <a:srgbClr val="000000">
                      <a:alpha val="43137"/>
                    </a:srgbClr>
                  </a:outerShdw>
                </a:effectLst>
                <a:latin typeface="Georgia" panose="02040502050405020303" pitchFamily="18" charset="0"/>
              </a:rPr>
            </a:br>
            <a:r>
              <a:rPr lang="en-US" sz="2700" i="1" cap="none" spc="100" dirty="0">
                <a:effectLst>
                  <a:outerShdw blurRad="38100" dist="38100" dir="2700000" algn="tl">
                    <a:srgbClr val="000000">
                      <a:alpha val="43137"/>
                    </a:srgbClr>
                  </a:outerShdw>
                </a:effectLst>
                <a:latin typeface="Georgia" panose="02040502050405020303" pitchFamily="18" charset="0"/>
              </a:rPr>
              <a:t>                                        </a:t>
            </a:r>
            <a:r>
              <a:rPr lang="en-US" sz="2700" i="1" cap="none" spc="100" dirty="0" smtClean="0">
                <a:effectLst>
                  <a:outerShdw blurRad="38100" dist="38100" dir="2700000" algn="tl">
                    <a:srgbClr val="000000">
                      <a:alpha val="43137"/>
                    </a:srgbClr>
                  </a:outerShdw>
                </a:effectLst>
                <a:latin typeface="Georgia" panose="02040502050405020303" pitchFamily="18" charset="0"/>
              </a:rPr>
              <a:t>   </a:t>
            </a:r>
            <a:r>
              <a:rPr lang="en-US" sz="2700" cap="none" spc="100" dirty="0" smtClean="0">
                <a:effectLst>
                  <a:outerShdw blurRad="38100" dist="38100" dir="2700000" algn="tl">
                    <a:srgbClr val="000000">
                      <a:alpha val="43137"/>
                    </a:srgbClr>
                  </a:outerShdw>
                </a:effectLst>
                <a:latin typeface="Georgia" panose="02040502050405020303" pitchFamily="18" charset="0"/>
              </a:rPr>
              <a:t>to </a:t>
            </a:r>
            <a:r>
              <a:rPr lang="en-US" sz="2700" cap="none" spc="100" dirty="0">
                <a:effectLst>
                  <a:outerShdw blurRad="38100" dist="38100" dir="2700000" algn="tl">
                    <a:srgbClr val="000000">
                      <a:alpha val="43137"/>
                    </a:srgbClr>
                  </a:outerShdw>
                </a:effectLst>
                <a:latin typeface="Georgia" panose="02040502050405020303" pitchFamily="18" charset="0"/>
              </a:rPr>
              <a:t>hear the cry of the poor </a:t>
            </a:r>
            <a:r>
              <a:rPr lang="en-US" sz="2700" i="1" cap="none" spc="100" dirty="0">
                <a:effectLst>
                  <a:outerShdw blurRad="38100" dist="38100" dir="2700000" algn="tl">
                    <a:srgbClr val="000000">
                      <a:alpha val="43137"/>
                    </a:srgbClr>
                  </a:outerShdw>
                </a:effectLst>
                <a:latin typeface="Georgia" panose="02040502050405020303" pitchFamily="18" charset="0"/>
              </a:rPr>
              <a:t>and </a:t>
            </a:r>
            <a:br>
              <a:rPr lang="en-US" sz="2700" i="1" cap="none" spc="100" dirty="0">
                <a:effectLst>
                  <a:outerShdw blurRad="38100" dist="38100" dir="2700000" algn="tl">
                    <a:srgbClr val="000000">
                      <a:alpha val="43137"/>
                    </a:srgbClr>
                  </a:outerShdw>
                </a:effectLst>
                <a:latin typeface="Georgia" panose="02040502050405020303" pitchFamily="18" charset="0"/>
              </a:rPr>
            </a:br>
            <a:r>
              <a:rPr lang="en-US" sz="2700" i="1" cap="none" spc="100" dirty="0">
                <a:effectLst>
                  <a:outerShdw blurRad="38100" dist="38100" dir="2700000" algn="tl">
                    <a:srgbClr val="000000">
                      <a:alpha val="43137"/>
                    </a:srgbClr>
                  </a:outerShdw>
                </a:effectLst>
                <a:latin typeface="Georgia" panose="02040502050405020303" pitchFamily="18" charset="0"/>
              </a:rPr>
              <a:t>                                                 </a:t>
            </a:r>
            <a:r>
              <a:rPr lang="en-US" sz="2700" i="1" cap="none" spc="100" dirty="0" smtClean="0">
                <a:effectLst>
                  <a:outerShdw blurRad="38100" dist="38100" dir="2700000" algn="tl">
                    <a:srgbClr val="000000">
                      <a:alpha val="43137"/>
                    </a:srgbClr>
                  </a:outerShdw>
                </a:effectLst>
                <a:latin typeface="Georgia" panose="02040502050405020303" pitchFamily="18" charset="0"/>
              </a:rPr>
              <a:t>   to </a:t>
            </a:r>
            <a:r>
              <a:rPr lang="en-US" sz="2700" i="1" cap="none" spc="100" dirty="0">
                <a:effectLst>
                  <a:outerShdw blurRad="38100" dist="38100" dir="2700000" algn="tl">
                    <a:srgbClr val="000000">
                      <a:alpha val="43137"/>
                    </a:srgbClr>
                  </a:outerShdw>
                </a:effectLst>
                <a:latin typeface="Georgia" panose="02040502050405020303" pitchFamily="18" charset="0"/>
              </a:rPr>
              <a:t>respond anew</a:t>
            </a:r>
            <a:br>
              <a:rPr lang="en-US" sz="2700" i="1" cap="none" spc="100" dirty="0">
                <a:effectLst>
                  <a:outerShdw blurRad="38100" dist="38100" dir="2700000" algn="tl">
                    <a:srgbClr val="000000">
                      <a:alpha val="43137"/>
                    </a:srgbClr>
                  </a:outerShdw>
                </a:effectLst>
                <a:latin typeface="Georgia" panose="02040502050405020303" pitchFamily="18" charset="0"/>
              </a:rPr>
            </a:br>
            <a:r>
              <a:rPr lang="en-US" sz="2700" i="1" cap="none" spc="100" dirty="0">
                <a:effectLst>
                  <a:outerShdw blurRad="38100" dist="38100" dir="2700000" algn="tl">
                    <a:srgbClr val="000000">
                      <a:alpha val="43137"/>
                    </a:srgbClr>
                  </a:outerShdw>
                </a:effectLst>
                <a:latin typeface="Georgia" panose="02040502050405020303" pitchFamily="18" charset="0"/>
              </a:rPr>
              <a:t>                                                          </a:t>
            </a:r>
            <a:r>
              <a:rPr lang="en-US" sz="2700" i="1" cap="none" spc="100" dirty="0" smtClean="0">
                <a:effectLst>
                  <a:outerShdw blurRad="38100" dist="38100" dir="2700000" algn="tl">
                    <a:srgbClr val="000000">
                      <a:alpha val="43137"/>
                    </a:srgbClr>
                  </a:outerShdw>
                </a:effectLst>
                <a:latin typeface="Georgia" panose="02040502050405020303" pitchFamily="18" charset="0"/>
              </a:rPr>
              <a:t>   to </a:t>
            </a:r>
            <a:r>
              <a:rPr lang="en-US" sz="2700" i="1" cap="none" spc="100" dirty="0">
                <a:effectLst>
                  <a:outerShdw blurRad="38100" dist="38100" dir="2700000" algn="tl">
                    <a:srgbClr val="000000">
                      <a:alpha val="43137"/>
                    </a:srgbClr>
                  </a:outerShdw>
                </a:effectLst>
                <a:latin typeface="Georgia" panose="02040502050405020303" pitchFamily="18" charset="0"/>
              </a:rPr>
              <a:t>the call of God </a:t>
            </a:r>
            <a:r>
              <a:rPr lang="en-US" sz="2700" cap="none" spc="100" dirty="0">
                <a:effectLst>
                  <a:outerShdw blurRad="38100" dist="38100" dir="2700000" algn="tl">
                    <a:srgbClr val="000000">
                      <a:alpha val="43137"/>
                    </a:srgbClr>
                  </a:outerShdw>
                </a:effectLst>
                <a:latin typeface="Georgia" panose="02040502050405020303" pitchFamily="18" charset="0"/>
              </a:rPr>
              <a:t>to do justice</a:t>
            </a:r>
            <a:r>
              <a:rPr lang="en-US" sz="2700" cap="none" spc="100" dirty="0">
                <a:latin typeface="Georgia" panose="02040502050405020303" pitchFamily="18" charset="0"/>
              </a:rPr>
              <a:t>. </a:t>
            </a:r>
            <a:r>
              <a:rPr lang="en-US" sz="2700" cap="none" spc="100" dirty="0" smtClean="0">
                <a:latin typeface="Georgia" panose="02040502050405020303" pitchFamily="18" charset="0"/>
              </a:rPr>
              <a:t/>
            </a:r>
            <a:br>
              <a:rPr lang="en-US" sz="2700" cap="none" spc="100" dirty="0" smtClean="0">
                <a:latin typeface="Georgia" panose="02040502050405020303" pitchFamily="18" charset="0"/>
              </a:rPr>
            </a:br>
            <a:r>
              <a:rPr lang="en-US" sz="2700" cap="none" spc="100" dirty="0">
                <a:latin typeface="Georgia" panose="02040502050405020303" pitchFamily="18" charset="0"/>
              </a:rPr>
              <a:t/>
            </a:r>
            <a:br>
              <a:rPr lang="en-US" sz="2700" cap="none" spc="100" dirty="0">
                <a:latin typeface="Georgia" panose="02040502050405020303" pitchFamily="18" charset="0"/>
              </a:rPr>
            </a:br>
            <a:r>
              <a:rPr lang="en-US" sz="2400" cap="none" spc="100" dirty="0">
                <a:latin typeface="Georgia" panose="02040502050405020303" pitchFamily="18" charset="0"/>
              </a:rPr>
              <a:t/>
            </a:r>
            <a:br>
              <a:rPr lang="en-US" sz="2400" cap="none" spc="100" dirty="0">
                <a:latin typeface="Georgia" panose="02040502050405020303" pitchFamily="18" charset="0"/>
              </a:rPr>
            </a:br>
            <a:r>
              <a:rPr lang="en-US" sz="2400" cap="none" spc="100" dirty="0" smtClean="0">
                <a:latin typeface="Georgia" panose="02040502050405020303" pitchFamily="18" charset="0"/>
              </a:rPr>
              <a:t/>
            </a:r>
            <a:br>
              <a:rPr lang="en-US" sz="2400" cap="none" spc="100" dirty="0" smtClean="0">
                <a:latin typeface="Georgia" panose="02040502050405020303" pitchFamily="18" charset="0"/>
              </a:rPr>
            </a:br>
            <a:r>
              <a:rPr lang="en-US" sz="2700" i="1" cap="none" spc="100" dirty="0" smtClean="0">
                <a:effectLst>
                  <a:outerShdw blurRad="38100" dist="38100" dir="2700000" algn="tl">
                    <a:srgbClr val="000000">
                      <a:alpha val="43137"/>
                    </a:srgbClr>
                  </a:outerShdw>
                </a:effectLst>
                <a:latin typeface="Georgia" panose="02040502050405020303" pitchFamily="18" charset="0"/>
              </a:rPr>
              <a:t>The </a:t>
            </a:r>
            <a:r>
              <a:rPr lang="en-US" sz="2700" i="1" cap="none" spc="100" dirty="0">
                <a:effectLst>
                  <a:outerShdw blurRad="38100" dist="38100" dir="2700000" algn="tl">
                    <a:srgbClr val="000000">
                      <a:alpha val="43137"/>
                    </a:srgbClr>
                  </a:outerShdw>
                </a:effectLst>
                <a:latin typeface="Georgia" panose="02040502050405020303" pitchFamily="18" charset="0"/>
              </a:rPr>
              <a:t>history of the Jewish people</a:t>
            </a:r>
            <a:br>
              <a:rPr lang="en-US" sz="2700" i="1" cap="none" spc="100" dirty="0">
                <a:effectLst>
                  <a:outerShdw blurRad="38100" dist="38100" dir="2700000" algn="tl">
                    <a:srgbClr val="000000">
                      <a:alpha val="43137"/>
                    </a:srgbClr>
                  </a:outerShdw>
                </a:effectLst>
                <a:latin typeface="Georgia" panose="02040502050405020303" pitchFamily="18" charset="0"/>
              </a:rPr>
            </a:br>
            <a:r>
              <a:rPr lang="en-US" sz="2700" i="1" cap="none" spc="100" dirty="0">
                <a:effectLst>
                  <a:outerShdw blurRad="38100" dist="38100" dir="2700000" algn="tl">
                    <a:srgbClr val="000000">
                      <a:alpha val="43137"/>
                    </a:srgbClr>
                  </a:outerShdw>
                </a:effectLst>
                <a:latin typeface="Georgia" panose="02040502050405020303" pitchFamily="18" charset="0"/>
              </a:rPr>
              <a:t>       </a:t>
            </a:r>
            <a:r>
              <a:rPr lang="en-US" sz="2700" i="1" cap="none" spc="100" dirty="0" smtClean="0">
                <a:effectLst>
                  <a:outerShdw blurRad="38100" dist="38100" dir="2700000" algn="tl">
                    <a:srgbClr val="000000">
                      <a:alpha val="43137"/>
                    </a:srgbClr>
                  </a:outerShdw>
                </a:effectLst>
                <a:latin typeface="Georgia" panose="02040502050405020303" pitchFamily="18" charset="0"/>
              </a:rPr>
              <a:t> </a:t>
            </a:r>
            <a:r>
              <a:rPr lang="en-US" sz="2700" i="1" cap="none" spc="100" dirty="0">
                <a:effectLst>
                  <a:outerShdw blurRad="38100" dist="38100" dir="2700000" algn="tl">
                    <a:srgbClr val="000000">
                      <a:alpha val="43137"/>
                    </a:srgbClr>
                  </a:outerShdw>
                </a:effectLst>
                <a:latin typeface="Georgia" panose="02040502050405020303" pitchFamily="18" charset="0"/>
              </a:rPr>
              <a:t>makes us particularly sensitive</a:t>
            </a:r>
            <a:br>
              <a:rPr lang="en-US" sz="2700" i="1" cap="none" spc="100" dirty="0">
                <a:effectLst>
                  <a:outerShdw blurRad="38100" dist="38100" dir="2700000" algn="tl">
                    <a:srgbClr val="000000">
                      <a:alpha val="43137"/>
                    </a:srgbClr>
                  </a:outerShdw>
                </a:effectLst>
                <a:latin typeface="Georgia" panose="02040502050405020303" pitchFamily="18" charset="0"/>
              </a:rPr>
            </a:br>
            <a:r>
              <a:rPr lang="en-US" sz="2700" i="1" cap="none" spc="100" dirty="0">
                <a:effectLst>
                  <a:outerShdw blurRad="38100" dist="38100" dir="2700000" algn="tl">
                    <a:srgbClr val="000000">
                      <a:alpha val="43137"/>
                    </a:srgbClr>
                  </a:outerShdw>
                </a:effectLst>
                <a:latin typeface="Georgia" panose="02040502050405020303" pitchFamily="18" charset="0"/>
              </a:rPr>
              <a:t>              </a:t>
            </a:r>
            <a:r>
              <a:rPr lang="en-US" sz="2700" i="1" cap="none" spc="100" dirty="0" smtClean="0">
                <a:effectLst>
                  <a:outerShdw blurRad="38100" dist="38100" dir="2700000" algn="tl">
                    <a:srgbClr val="000000">
                      <a:alpha val="43137"/>
                    </a:srgbClr>
                  </a:outerShdw>
                </a:effectLst>
                <a:latin typeface="Georgia" panose="02040502050405020303" pitchFamily="18" charset="0"/>
              </a:rPr>
              <a:t> </a:t>
            </a:r>
            <a:r>
              <a:rPr lang="en-US" sz="2700" i="1" cap="none" spc="100" dirty="0">
                <a:effectLst>
                  <a:outerShdw blurRad="38100" dist="38100" dir="2700000" algn="tl">
                    <a:srgbClr val="000000">
                      <a:alpha val="43137"/>
                    </a:srgbClr>
                  </a:outerShdw>
                </a:effectLst>
                <a:latin typeface="Georgia" panose="02040502050405020303" pitchFamily="18" charset="0"/>
              </a:rPr>
              <a:t>to the rights of minorities, of the poor, and </a:t>
            </a:r>
            <a:br>
              <a:rPr lang="en-US" sz="2700" i="1" cap="none" spc="100" dirty="0">
                <a:effectLst>
                  <a:outerShdw blurRad="38100" dist="38100" dir="2700000" algn="tl">
                    <a:srgbClr val="000000">
                      <a:alpha val="43137"/>
                    </a:srgbClr>
                  </a:outerShdw>
                </a:effectLst>
                <a:latin typeface="Georgia" panose="02040502050405020303" pitchFamily="18" charset="0"/>
              </a:rPr>
            </a:br>
            <a:r>
              <a:rPr lang="en-US" sz="2700" i="1" cap="none" spc="100" dirty="0">
                <a:effectLst>
                  <a:outerShdw blurRad="38100" dist="38100" dir="2700000" algn="tl">
                    <a:srgbClr val="000000">
                      <a:alpha val="43137"/>
                    </a:srgbClr>
                  </a:outerShdw>
                </a:effectLst>
                <a:latin typeface="Georgia" panose="02040502050405020303" pitchFamily="18" charset="0"/>
              </a:rPr>
              <a:t>                       </a:t>
            </a:r>
            <a:r>
              <a:rPr lang="en-US" sz="2700" i="1" cap="none" spc="100" dirty="0" smtClean="0">
                <a:effectLst>
                  <a:outerShdw blurRad="38100" dist="38100" dir="2700000" algn="tl">
                    <a:srgbClr val="000000">
                      <a:alpha val="43137"/>
                    </a:srgbClr>
                  </a:outerShdw>
                </a:effectLst>
                <a:latin typeface="Georgia" panose="02040502050405020303" pitchFamily="18" charset="0"/>
              </a:rPr>
              <a:t>of </a:t>
            </a:r>
            <a:r>
              <a:rPr lang="en-US" sz="2700" i="1" cap="none" spc="100" dirty="0">
                <a:effectLst>
                  <a:outerShdw blurRad="38100" dist="38100" dir="2700000" algn="tl">
                    <a:srgbClr val="000000">
                      <a:alpha val="43137"/>
                    </a:srgbClr>
                  </a:outerShdw>
                </a:effectLst>
                <a:latin typeface="Georgia" panose="02040502050405020303" pitchFamily="18" charset="0"/>
              </a:rPr>
              <a:t>all who are marginalized in our society</a:t>
            </a:r>
            <a:r>
              <a:rPr lang="en-US" sz="2700" b="1" i="1" cap="none" spc="100" dirty="0">
                <a:effectLst>
                  <a:outerShdw blurRad="38100" dist="38100" dir="2700000" algn="tl">
                    <a:srgbClr val="000000">
                      <a:alpha val="43137"/>
                    </a:srgbClr>
                  </a:outerShdw>
                </a:effectLst>
                <a:latin typeface="Georgia" panose="02040502050405020303" pitchFamily="18" charset="0"/>
              </a:rPr>
              <a:t>.</a:t>
            </a:r>
            <a:br>
              <a:rPr lang="en-US" sz="2700" b="1" i="1" cap="none" spc="100" dirty="0">
                <a:effectLst>
                  <a:outerShdw blurRad="38100" dist="38100" dir="2700000" algn="tl">
                    <a:srgbClr val="000000">
                      <a:alpha val="43137"/>
                    </a:srgbClr>
                  </a:outerShdw>
                </a:effectLst>
                <a:latin typeface="Georgia" panose="02040502050405020303" pitchFamily="18" charset="0"/>
              </a:rPr>
            </a:br>
            <a:r>
              <a:rPr lang="en-US" sz="2700" b="1" i="1" cap="none" spc="100" dirty="0">
                <a:effectLst>
                  <a:outerShdw blurRad="38100" dist="38100" dir="2700000" algn="tl">
                    <a:srgbClr val="000000">
                      <a:alpha val="43137"/>
                    </a:srgbClr>
                  </a:outerShdw>
                </a:effectLst>
                <a:latin typeface="Georgia" panose="02040502050405020303" pitchFamily="18" charset="0"/>
              </a:rPr>
              <a:t>                            </a:t>
            </a:r>
            <a:r>
              <a:rPr lang="en-US" sz="2700" b="1" i="1" cap="none" spc="100" dirty="0" smtClean="0">
                <a:effectLst>
                  <a:outerShdw blurRad="38100" dist="38100" dir="2700000" algn="tl">
                    <a:srgbClr val="000000">
                      <a:alpha val="43137"/>
                    </a:srgbClr>
                  </a:outerShdw>
                </a:effectLst>
                <a:latin typeface="Georgia" panose="02040502050405020303" pitchFamily="18" charset="0"/>
              </a:rPr>
              <a:t> </a:t>
            </a:r>
            <a:r>
              <a:rPr lang="en-US" sz="2700" i="1" cap="none" spc="100" dirty="0" smtClean="0">
                <a:effectLst>
                  <a:outerShdw blurRad="38100" dist="38100" dir="2700000" algn="tl">
                    <a:srgbClr val="000000">
                      <a:alpha val="43137"/>
                    </a:srgbClr>
                  </a:outerShdw>
                </a:effectLst>
                <a:latin typeface="Georgia" panose="02040502050405020303" pitchFamily="18" charset="0"/>
              </a:rPr>
              <a:t>These </a:t>
            </a:r>
            <a:r>
              <a:rPr lang="en-US" sz="2700" i="1" cap="none" spc="100" dirty="0">
                <a:effectLst>
                  <a:outerShdw blurRad="38100" dist="38100" dir="2700000" algn="tl">
                    <a:srgbClr val="000000">
                      <a:alpha val="43137"/>
                    </a:srgbClr>
                  </a:outerShdw>
                </a:effectLst>
                <a:latin typeface="Georgia" panose="02040502050405020303" pitchFamily="18" charset="0"/>
              </a:rPr>
              <a:t>situations provoke our reflection</a:t>
            </a:r>
            <a:br>
              <a:rPr lang="en-US" sz="2700" i="1" cap="none" spc="100" dirty="0">
                <a:effectLst>
                  <a:outerShdw blurRad="38100" dist="38100" dir="2700000" algn="tl">
                    <a:srgbClr val="000000">
                      <a:alpha val="43137"/>
                    </a:srgbClr>
                  </a:outerShdw>
                </a:effectLst>
                <a:latin typeface="Georgia" panose="02040502050405020303" pitchFamily="18" charset="0"/>
              </a:rPr>
            </a:br>
            <a:r>
              <a:rPr lang="en-US" sz="2700" i="1" cap="none" spc="100" dirty="0">
                <a:effectLst>
                  <a:outerShdw blurRad="38100" dist="38100" dir="2700000" algn="tl">
                    <a:srgbClr val="000000">
                      <a:alpha val="43137"/>
                    </a:srgbClr>
                  </a:outerShdw>
                </a:effectLst>
                <a:latin typeface="Georgia" panose="02040502050405020303" pitchFamily="18" charset="0"/>
              </a:rPr>
              <a:t>                                  </a:t>
            </a:r>
            <a:r>
              <a:rPr lang="en-US" sz="2700" i="1" cap="none" spc="100" dirty="0" smtClean="0">
                <a:effectLst>
                  <a:outerShdw blurRad="38100" dist="38100" dir="2700000" algn="tl">
                    <a:srgbClr val="000000">
                      <a:alpha val="43137"/>
                    </a:srgbClr>
                  </a:outerShdw>
                </a:effectLst>
                <a:latin typeface="Georgia" panose="02040502050405020303" pitchFamily="18" charset="0"/>
              </a:rPr>
              <a:t>   and </a:t>
            </a:r>
            <a:r>
              <a:rPr lang="en-US" sz="2700" i="1" cap="none" spc="100" dirty="0">
                <a:effectLst>
                  <a:outerShdw blurRad="38100" dist="38100" dir="2700000" algn="tl">
                    <a:srgbClr val="000000">
                      <a:alpha val="43137"/>
                    </a:srgbClr>
                  </a:outerShdw>
                </a:effectLst>
                <a:latin typeface="Georgia" panose="02040502050405020303" pitchFamily="18" charset="0"/>
              </a:rPr>
              <a:t>our prayer; </a:t>
            </a:r>
            <a:br>
              <a:rPr lang="en-US" sz="2700" i="1" cap="none" spc="100" dirty="0">
                <a:effectLst>
                  <a:outerShdw blurRad="38100" dist="38100" dir="2700000" algn="tl">
                    <a:srgbClr val="000000">
                      <a:alpha val="43137"/>
                    </a:srgbClr>
                  </a:outerShdw>
                </a:effectLst>
                <a:latin typeface="Georgia" panose="02040502050405020303" pitchFamily="18" charset="0"/>
              </a:rPr>
            </a:br>
            <a:r>
              <a:rPr lang="en-US" sz="2700" i="1" cap="none" spc="100" dirty="0">
                <a:effectLst>
                  <a:outerShdw blurRad="38100" dist="38100" dir="2700000" algn="tl">
                    <a:srgbClr val="000000">
                      <a:alpha val="43137"/>
                    </a:srgbClr>
                  </a:outerShdw>
                </a:effectLst>
                <a:latin typeface="Georgia" panose="02040502050405020303" pitchFamily="18" charset="0"/>
              </a:rPr>
              <a:t>                       </a:t>
            </a:r>
            <a:r>
              <a:rPr lang="en-US" sz="2700" i="1" cap="none" spc="100" dirty="0" smtClean="0">
                <a:effectLst>
                  <a:outerShdw blurRad="38100" dist="38100" dir="2700000" algn="tl">
                    <a:srgbClr val="000000">
                      <a:alpha val="43137"/>
                    </a:srgbClr>
                  </a:outerShdw>
                </a:effectLst>
                <a:latin typeface="Georgia" panose="02040502050405020303" pitchFamily="18" charset="0"/>
              </a:rPr>
              <a:t/>
            </a:r>
            <a:br>
              <a:rPr lang="en-US" sz="2700" i="1" cap="none" spc="100" dirty="0" smtClean="0">
                <a:effectLst>
                  <a:outerShdw blurRad="38100" dist="38100" dir="2700000" algn="tl">
                    <a:srgbClr val="000000">
                      <a:alpha val="43137"/>
                    </a:srgbClr>
                  </a:outerShdw>
                </a:effectLst>
                <a:latin typeface="Georgia" panose="02040502050405020303" pitchFamily="18" charset="0"/>
              </a:rPr>
            </a:br>
            <a:r>
              <a:rPr lang="en-US" sz="2700" i="1" cap="none" spc="100" dirty="0">
                <a:effectLst>
                  <a:outerShdw blurRad="38100" dist="38100" dir="2700000" algn="tl">
                    <a:srgbClr val="000000">
                      <a:alpha val="43137"/>
                    </a:srgbClr>
                  </a:outerShdw>
                </a:effectLst>
                <a:latin typeface="Georgia" panose="02040502050405020303" pitchFamily="18" charset="0"/>
              </a:rPr>
              <a:t> </a:t>
            </a:r>
            <a:r>
              <a:rPr lang="en-US" sz="2700" i="1" cap="none" spc="100" dirty="0" smtClean="0">
                <a:effectLst>
                  <a:outerShdw blurRad="38100" dist="38100" dir="2700000" algn="tl">
                    <a:srgbClr val="000000">
                      <a:alpha val="43137"/>
                    </a:srgbClr>
                  </a:outerShdw>
                </a:effectLst>
                <a:latin typeface="Georgia" panose="02040502050405020303" pitchFamily="18" charset="0"/>
              </a:rPr>
              <a:t>    </a:t>
            </a:r>
            <a:r>
              <a:rPr lang="en-US" i="1" cap="none" spc="100" dirty="0" smtClean="0">
                <a:effectLst>
                  <a:outerShdw blurRad="38100" dist="38100" dir="2700000" algn="tl">
                    <a:srgbClr val="000000">
                      <a:alpha val="43137"/>
                    </a:srgbClr>
                  </a:outerShdw>
                </a:effectLst>
                <a:latin typeface="Georgia" panose="02040502050405020303" pitchFamily="18" charset="0"/>
              </a:rPr>
              <a:t>they </a:t>
            </a:r>
            <a:r>
              <a:rPr lang="en-US" i="1" cap="none" spc="100" dirty="0">
                <a:effectLst>
                  <a:outerShdw blurRad="38100" dist="38100" dir="2700000" algn="tl">
                    <a:srgbClr val="000000">
                      <a:alpha val="43137"/>
                    </a:srgbClr>
                  </a:outerShdw>
                </a:effectLst>
                <a:latin typeface="Georgia" panose="02040502050405020303" pitchFamily="18" charset="0"/>
              </a:rPr>
              <a:t>demand concrete commitments. </a:t>
            </a:r>
            <a:br>
              <a:rPr lang="en-US" i="1" cap="none" spc="100" dirty="0">
                <a:effectLst>
                  <a:outerShdw blurRad="38100" dist="38100" dir="2700000" algn="tl">
                    <a:srgbClr val="000000">
                      <a:alpha val="43137"/>
                    </a:srgbClr>
                  </a:outerShdw>
                </a:effectLst>
                <a:latin typeface="Georgia" panose="02040502050405020303" pitchFamily="18" charset="0"/>
              </a:rPr>
            </a:br>
            <a:endParaRPr lang="en-US" dirty="0"/>
          </a:p>
        </p:txBody>
      </p:sp>
      <p:pic>
        <p:nvPicPr>
          <p:cNvPr id="5"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67272" y="434109"/>
            <a:ext cx="2857500" cy="2143125"/>
          </a:xfrm>
          <a:prstGeom prst="roundRect">
            <a:avLst>
              <a:gd name="adj" fmla="val 4167"/>
            </a:avLst>
          </a:prstGeom>
          <a:solidFill>
            <a:srgbClr val="FFFFFF"/>
          </a:solidFill>
          <a:ln w="12700" cap="sq">
            <a:solidFill>
              <a:schemeClr val="tx1"/>
            </a:solidFill>
            <a:miter lim="800000"/>
          </a:ln>
          <a:effectLst>
            <a:reflection blurRad="12700" stA="33000" endPos="28000" dist="5000" dir="5400000" sy="-100000" algn="bl" rotWithShape="0"/>
          </a:effectLst>
          <a:scene3d>
            <a:camera prst="perspectiveContrastingRightFacing"/>
            <a:lightRig rig="threePt" dir="t">
              <a:rot lat="0" lon="0" rev="2700000"/>
            </a:lightRig>
          </a:scene3d>
          <a:sp3d contourW="6350">
            <a:bevelT h="38100"/>
            <a:contourClr>
              <a:srgbClr val="C0C0C0"/>
            </a:contourClr>
          </a:sp3d>
        </p:spPr>
      </p:pic>
      <p:pic>
        <p:nvPicPr>
          <p:cNvPr id="6" name="Content Placeholder 5"/>
          <p:cNvPicPr>
            <a:picLocks noGrp="1" noChangeAspect="1"/>
          </p:cNvPicPr>
          <p:nvPr>
            <p:ph sz="half" idx="2"/>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610824" y="5126328"/>
            <a:ext cx="1280160" cy="1285141"/>
          </a:xfrm>
          <a:effectLst>
            <a:outerShdw blurRad="50800" dist="38100" dir="8100000" algn="tr" rotWithShape="0">
              <a:prstClr val="black">
                <a:alpha val="40000"/>
              </a:prstClr>
            </a:outerShdw>
            <a:reflection blurRad="6350" stA="50000" endA="300" endPos="90000" dir="5400000" sy="-100000" algn="bl" rotWithShape="0"/>
          </a:effectLst>
          <a:scene3d>
            <a:camera prst="perspectiveHeroicExtremeLeftFacing"/>
            <a:lightRig rig="threePt" dir="t"/>
          </a:scene3d>
          <a:sp3d>
            <a:bevelT/>
          </a:sp3d>
        </p:spPr>
      </p:pic>
    </p:spTree>
    <p:extLst>
      <p:ext uri="{BB962C8B-B14F-4D97-AF65-F5344CB8AC3E}">
        <p14:creationId xmlns:p14="http://schemas.microsoft.com/office/powerpoint/2010/main" val="27971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193964"/>
            <a:ext cx="11507789" cy="7038109"/>
          </a:xfrm>
        </p:spPr>
        <p:txBody>
          <a:bodyPr>
            <a:normAutofit fontScale="90000"/>
          </a:bodyPr>
          <a:lstStyle/>
          <a:p>
            <a:r>
              <a:rPr lang="en-US" sz="2800" i="1" cap="small" dirty="0" smtClean="0">
                <a:effectLst>
                  <a:outerShdw blurRad="38100" dist="38100" dir="2700000" algn="tl">
                    <a:srgbClr val="000000">
                      <a:alpha val="43137"/>
                    </a:srgbClr>
                  </a:outerShdw>
                </a:effectLst>
                <a:latin typeface="+mn-lt"/>
              </a:rPr>
              <a:t/>
            </a:r>
            <a:br>
              <a:rPr lang="en-US" sz="2800" i="1" cap="small" dirty="0" smtClean="0">
                <a:effectLst>
                  <a:outerShdw blurRad="38100" dist="38100" dir="2700000" algn="tl">
                    <a:srgbClr val="000000">
                      <a:alpha val="43137"/>
                    </a:srgbClr>
                  </a:outerShdw>
                </a:effectLst>
                <a:latin typeface="+mn-lt"/>
              </a:rPr>
            </a:br>
            <a:r>
              <a:rPr lang="en-US" sz="2800" i="1" cap="small" dirty="0">
                <a:effectLst>
                  <a:outerShdw blurRad="38100" dist="38100" dir="2700000" algn="tl">
                    <a:srgbClr val="000000">
                      <a:alpha val="43137"/>
                    </a:srgbClr>
                  </a:outerShdw>
                </a:effectLst>
                <a:latin typeface="+mn-lt"/>
              </a:rPr>
              <a:t/>
            </a:r>
            <a:br>
              <a:rPr lang="en-US" sz="2800" i="1" cap="small" dirty="0">
                <a:effectLst>
                  <a:outerShdw blurRad="38100" dist="38100" dir="2700000" algn="tl">
                    <a:srgbClr val="000000">
                      <a:alpha val="43137"/>
                    </a:srgbClr>
                  </a:outerShdw>
                </a:effectLst>
                <a:latin typeface="+mn-lt"/>
              </a:rPr>
            </a:br>
            <a:r>
              <a:rPr lang="en-US" sz="2800" i="1" cap="small" dirty="0" smtClean="0">
                <a:effectLst>
                  <a:outerShdw blurRad="38100" dist="38100" dir="2700000" algn="tl">
                    <a:srgbClr val="000000">
                      <a:alpha val="43137"/>
                    </a:srgbClr>
                  </a:outerShdw>
                </a:effectLst>
                <a:latin typeface="+mn-lt"/>
              </a:rPr>
              <a:t/>
            </a:r>
            <a:br>
              <a:rPr lang="en-US" sz="2800" i="1" cap="small" dirty="0" smtClean="0">
                <a:effectLst>
                  <a:outerShdw blurRad="38100" dist="38100" dir="2700000" algn="tl">
                    <a:srgbClr val="000000">
                      <a:alpha val="43137"/>
                    </a:srgbClr>
                  </a:outerShdw>
                </a:effectLst>
                <a:latin typeface="+mn-lt"/>
              </a:rPr>
            </a:br>
            <a:r>
              <a:rPr lang="en-US" sz="2800" i="1" cap="small" dirty="0">
                <a:effectLst>
                  <a:outerShdw blurRad="38100" dist="38100" dir="2700000" algn="tl">
                    <a:srgbClr val="000000">
                      <a:alpha val="43137"/>
                    </a:srgbClr>
                  </a:outerShdw>
                </a:effectLst>
                <a:latin typeface="+mn-lt"/>
              </a:rPr>
              <a:t/>
            </a:r>
            <a:br>
              <a:rPr lang="en-US" sz="2800" i="1" cap="small" dirty="0">
                <a:effectLst>
                  <a:outerShdw blurRad="38100" dist="38100" dir="2700000" algn="tl">
                    <a:srgbClr val="000000">
                      <a:alpha val="43137"/>
                    </a:srgbClr>
                  </a:outerShdw>
                </a:effectLst>
                <a:latin typeface="+mn-lt"/>
              </a:rPr>
            </a:br>
            <a:r>
              <a:rPr lang="en-US" sz="2800" i="1" cap="small" dirty="0" smtClean="0">
                <a:effectLst>
                  <a:outerShdw blurRad="38100" dist="38100" dir="2700000" algn="tl">
                    <a:srgbClr val="000000">
                      <a:alpha val="43137"/>
                    </a:srgbClr>
                  </a:outerShdw>
                </a:effectLst>
                <a:latin typeface="+mn-lt"/>
              </a:rPr>
              <a:t/>
            </a:r>
            <a:br>
              <a:rPr lang="en-US" sz="2800" i="1" cap="small" dirty="0" smtClean="0">
                <a:effectLst>
                  <a:outerShdw blurRad="38100" dist="38100" dir="2700000" algn="tl">
                    <a:srgbClr val="000000">
                      <a:alpha val="43137"/>
                    </a:srgbClr>
                  </a:outerShdw>
                </a:effectLst>
                <a:latin typeface="+mn-lt"/>
              </a:rPr>
            </a:br>
            <a:r>
              <a:rPr lang="en-US" sz="2800" i="1" cap="small" dirty="0" smtClean="0">
                <a:effectLst>
                  <a:outerShdw blurRad="38100" dist="38100" dir="2700000" algn="tl">
                    <a:srgbClr val="000000">
                      <a:alpha val="43137"/>
                    </a:srgbClr>
                  </a:outerShdw>
                </a:effectLst>
                <a:latin typeface="+mn-lt"/>
              </a:rPr>
              <a:t/>
            </a:r>
            <a:br>
              <a:rPr lang="en-US" sz="2800" i="1" cap="small" dirty="0" smtClean="0">
                <a:effectLst>
                  <a:outerShdw blurRad="38100" dist="38100" dir="2700000" algn="tl">
                    <a:srgbClr val="000000">
                      <a:alpha val="43137"/>
                    </a:srgbClr>
                  </a:outerShdw>
                </a:effectLst>
                <a:latin typeface="+mn-lt"/>
              </a:rPr>
            </a:br>
            <a:r>
              <a:rPr lang="en-US" sz="2800" i="1" cap="small" dirty="0">
                <a:effectLst>
                  <a:outerShdw blurRad="38100" dist="38100" dir="2700000" algn="tl">
                    <a:srgbClr val="000000">
                      <a:alpha val="43137"/>
                    </a:srgbClr>
                  </a:outerShdw>
                </a:effectLst>
                <a:latin typeface="+mn-lt"/>
              </a:rPr>
              <a:t/>
            </a:r>
            <a:br>
              <a:rPr lang="en-US" sz="2800" i="1" cap="small" dirty="0">
                <a:effectLst>
                  <a:outerShdw blurRad="38100" dist="38100" dir="2700000" algn="tl">
                    <a:srgbClr val="000000">
                      <a:alpha val="43137"/>
                    </a:srgbClr>
                  </a:outerShdw>
                </a:effectLst>
                <a:latin typeface="+mn-lt"/>
              </a:rPr>
            </a:br>
            <a:r>
              <a:rPr lang="en-US" sz="2800" i="1" cap="small" dirty="0" smtClean="0">
                <a:effectLst>
                  <a:outerShdw blurRad="38100" dist="38100" dir="2700000" algn="tl">
                    <a:srgbClr val="000000">
                      <a:alpha val="43137"/>
                    </a:srgbClr>
                  </a:outerShdw>
                </a:effectLst>
                <a:latin typeface="+mn-lt"/>
              </a:rPr>
              <a:t/>
            </a:r>
            <a:br>
              <a:rPr lang="en-US" sz="2800" i="1" cap="small" dirty="0" smtClean="0">
                <a:effectLst>
                  <a:outerShdw blurRad="38100" dist="38100" dir="2700000" algn="tl">
                    <a:srgbClr val="000000">
                      <a:alpha val="43137"/>
                    </a:srgbClr>
                  </a:outerShdw>
                </a:effectLst>
                <a:latin typeface="+mn-lt"/>
              </a:rPr>
            </a:br>
            <a:r>
              <a:rPr lang="en-US" sz="2800" i="1" cap="small" dirty="0">
                <a:effectLst>
                  <a:outerShdw blurRad="38100" dist="38100" dir="2700000" algn="tl">
                    <a:srgbClr val="000000">
                      <a:alpha val="43137"/>
                    </a:srgbClr>
                  </a:outerShdw>
                </a:effectLst>
                <a:latin typeface="+mn-lt"/>
              </a:rPr>
              <a:t/>
            </a:r>
            <a:br>
              <a:rPr lang="en-US" sz="2800" i="1" cap="small" dirty="0">
                <a:effectLst>
                  <a:outerShdw blurRad="38100" dist="38100" dir="2700000" algn="tl">
                    <a:srgbClr val="000000">
                      <a:alpha val="43137"/>
                    </a:srgbClr>
                  </a:outerShdw>
                </a:effectLst>
                <a:latin typeface="+mn-lt"/>
              </a:rPr>
            </a:br>
            <a:r>
              <a:rPr lang="en-US" sz="2800" i="1" cap="small" dirty="0" smtClean="0">
                <a:effectLst>
                  <a:outerShdw blurRad="38100" dist="38100" dir="2700000" algn="tl">
                    <a:srgbClr val="000000">
                      <a:alpha val="43137"/>
                    </a:srgbClr>
                  </a:outerShdw>
                </a:effectLst>
                <a:latin typeface="+mn-lt"/>
              </a:rPr>
              <a:t/>
            </a:r>
            <a:br>
              <a:rPr lang="en-US" sz="2800" i="1" cap="small" dirty="0" smtClean="0">
                <a:effectLst>
                  <a:outerShdw blurRad="38100" dist="38100" dir="2700000" algn="tl">
                    <a:srgbClr val="000000">
                      <a:alpha val="43137"/>
                    </a:srgbClr>
                  </a:outerShdw>
                </a:effectLst>
                <a:latin typeface="+mn-lt"/>
              </a:rPr>
            </a:br>
            <a:r>
              <a:rPr lang="en-US" sz="2800" i="1" cap="small" dirty="0">
                <a:effectLst>
                  <a:outerShdw blurRad="38100" dist="38100" dir="2700000" algn="tl">
                    <a:srgbClr val="000000">
                      <a:alpha val="43137"/>
                    </a:srgbClr>
                  </a:outerShdw>
                </a:effectLst>
                <a:latin typeface="+mn-lt"/>
              </a:rPr>
              <a:t/>
            </a:r>
            <a:br>
              <a:rPr lang="en-US" sz="2800" i="1" cap="small" dirty="0">
                <a:effectLst>
                  <a:outerShdw blurRad="38100" dist="38100" dir="2700000" algn="tl">
                    <a:srgbClr val="000000">
                      <a:alpha val="43137"/>
                    </a:srgbClr>
                  </a:outerShdw>
                </a:effectLst>
                <a:latin typeface="+mn-lt"/>
              </a:rPr>
            </a:br>
            <a:r>
              <a:rPr lang="en-US" sz="2800" i="1" cap="small" dirty="0" smtClean="0">
                <a:effectLst>
                  <a:outerShdw blurRad="38100" dist="38100" dir="2700000" algn="tl">
                    <a:srgbClr val="000000">
                      <a:alpha val="43137"/>
                    </a:srgbClr>
                  </a:outerShdw>
                </a:effectLst>
                <a:latin typeface="+mn-lt"/>
              </a:rPr>
              <a:t/>
            </a:r>
            <a:br>
              <a:rPr lang="en-US" sz="2800" i="1" cap="small" dirty="0" smtClean="0">
                <a:effectLst>
                  <a:outerShdw blurRad="38100" dist="38100" dir="2700000" algn="tl">
                    <a:srgbClr val="000000">
                      <a:alpha val="43137"/>
                    </a:srgbClr>
                  </a:outerShdw>
                </a:effectLst>
                <a:latin typeface="+mn-lt"/>
              </a:rPr>
            </a:br>
            <a:r>
              <a:rPr lang="en-US" sz="2800" i="1" cap="small" dirty="0">
                <a:effectLst>
                  <a:outerShdw blurRad="38100" dist="38100" dir="2700000" algn="tl">
                    <a:srgbClr val="000000">
                      <a:alpha val="43137"/>
                    </a:srgbClr>
                  </a:outerShdw>
                </a:effectLst>
                <a:latin typeface="+mn-lt"/>
              </a:rPr>
              <a:t/>
            </a:r>
            <a:br>
              <a:rPr lang="en-US" sz="2800" i="1" cap="small" dirty="0">
                <a:effectLst>
                  <a:outerShdw blurRad="38100" dist="38100" dir="2700000" algn="tl">
                    <a:srgbClr val="000000">
                      <a:alpha val="43137"/>
                    </a:srgbClr>
                  </a:outerShdw>
                </a:effectLst>
                <a:latin typeface="+mn-lt"/>
              </a:rPr>
            </a:br>
            <a:r>
              <a:rPr lang="en-US" sz="2800" i="1" cap="small" dirty="0" smtClean="0">
                <a:effectLst>
                  <a:outerShdw blurRad="38100" dist="38100" dir="2700000" algn="tl">
                    <a:srgbClr val="000000">
                      <a:alpha val="43137"/>
                    </a:srgbClr>
                  </a:outerShdw>
                </a:effectLst>
                <a:latin typeface="+mn-lt"/>
              </a:rPr>
              <a:t/>
            </a:r>
            <a:br>
              <a:rPr lang="en-US" sz="2800" i="1" cap="small" dirty="0" smtClean="0">
                <a:effectLst>
                  <a:outerShdw blurRad="38100" dist="38100" dir="2700000" algn="tl">
                    <a:srgbClr val="000000">
                      <a:alpha val="43137"/>
                    </a:srgbClr>
                  </a:outerShdw>
                </a:effectLst>
                <a:latin typeface="+mn-lt"/>
              </a:rPr>
            </a:br>
            <a:r>
              <a:rPr lang="en-US" sz="4000" i="1" cap="none" spc="300" dirty="0" smtClean="0">
                <a:effectLst>
                  <a:outerShdw blurRad="60007" dist="200025" dir="15000000" sy="30000" kx="-1800000" algn="bl" rotWithShape="0">
                    <a:prstClr val="black">
                      <a:alpha val="32000"/>
                    </a:prstClr>
                  </a:outerShdw>
                </a:effectLst>
                <a:latin typeface="Georgia" panose="02040502050405020303" pitchFamily="18" charset="0"/>
              </a:rPr>
              <a:t>Sion’s  call</a:t>
            </a:r>
            <a:r>
              <a:rPr lang="en-US" sz="4000" cap="none" spc="300" dirty="0" smtClean="0">
                <a:effectLst>
                  <a:outerShdw blurRad="60007" dist="200025" dir="15000000" sy="30000" kx="-1800000" algn="bl" rotWithShape="0">
                    <a:prstClr val="black">
                      <a:alpha val="32000"/>
                    </a:prstClr>
                  </a:outerShdw>
                </a:effectLst>
                <a:latin typeface="Georgia" panose="02040502050405020303" pitchFamily="18" charset="0"/>
              </a:rPr>
              <a:t/>
            </a:r>
            <a:br>
              <a:rPr lang="en-US" sz="4000" cap="none" spc="300" dirty="0" smtClean="0">
                <a:effectLst>
                  <a:outerShdw blurRad="60007" dist="200025" dir="15000000" sy="30000" kx="-1800000" algn="bl" rotWithShape="0">
                    <a:prstClr val="black">
                      <a:alpha val="32000"/>
                    </a:prstClr>
                  </a:outerShdw>
                </a:effectLst>
                <a:latin typeface="Georgia" panose="02040502050405020303" pitchFamily="18" charset="0"/>
              </a:rPr>
            </a:br>
            <a:r>
              <a:rPr lang="en-US" sz="4000" cap="none" spc="300" dirty="0">
                <a:effectLst>
                  <a:outerShdw blurRad="60007" dist="200025" dir="15000000" sy="30000" kx="-1800000" algn="bl" rotWithShape="0">
                    <a:prstClr val="black">
                      <a:alpha val="32000"/>
                    </a:prstClr>
                  </a:outerShdw>
                </a:effectLst>
                <a:latin typeface="Georgia" panose="02040502050405020303" pitchFamily="18" charset="0"/>
              </a:rPr>
              <a:t> </a:t>
            </a:r>
            <a:r>
              <a:rPr lang="en-US" sz="4000" cap="none" spc="300" dirty="0" smtClean="0">
                <a:effectLst>
                  <a:outerShdw blurRad="60007" dist="200025" dir="15000000" sy="30000" kx="-1800000" algn="bl" rotWithShape="0">
                    <a:prstClr val="black">
                      <a:alpha val="32000"/>
                    </a:prstClr>
                  </a:outerShdw>
                </a:effectLst>
                <a:latin typeface="Georgia" panose="02040502050405020303" pitchFamily="18" charset="0"/>
              </a:rPr>
              <a:t>          </a:t>
            </a:r>
            <a:r>
              <a:rPr lang="en-US" sz="4000" i="1" cap="none" spc="300" dirty="0" smtClean="0">
                <a:effectLst>
                  <a:outerShdw blurRad="60007" dist="200025" dir="15000000" sy="30000" kx="-1800000" algn="bl" rotWithShape="0">
                    <a:prstClr val="black">
                      <a:alpha val="32000"/>
                    </a:prstClr>
                  </a:outerShdw>
                </a:effectLst>
                <a:latin typeface="Georgia" panose="02040502050405020303" pitchFamily="18" charset="0"/>
              </a:rPr>
              <a:t>to  be  transformed</a:t>
            </a:r>
            <a:r>
              <a:rPr lang="en-US" b="1" i="1" cap="none" spc="300" dirty="0">
                <a:effectLst>
                  <a:outerShdw blurRad="60007" dist="200025" dir="15000000" sy="30000" kx="-1800000" algn="bl" rotWithShape="0">
                    <a:prstClr val="black">
                      <a:alpha val="32000"/>
                    </a:prstClr>
                  </a:outerShdw>
                </a:effectLst>
                <a:latin typeface="Georgia" panose="02040502050405020303" pitchFamily="18" charset="0"/>
              </a:rPr>
              <a:t/>
            </a:r>
            <a:br>
              <a:rPr lang="en-US" b="1" i="1" cap="none" spc="300" dirty="0">
                <a:effectLst>
                  <a:outerShdw blurRad="60007" dist="200025" dir="15000000" sy="30000" kx="-1800000" algn="bl" rotWithShape="0">
                    <a:prstClr val="black">
                      <a:alpha val="32000"/>
                    </a:prstClr>
                  </a:outerShdw>
                </a:effectLst>
                <a:latin typeface="Georgia" panose="02040502050405020303" pitchFamily="18" charset="0"/>
              </a:rPr>
            </a:br>
            <a:r>
              <a:rPr lang="en-US" b="1" i="1" cap="none" spc="300" dirty="0" smtClean="0">
                <a:effectLst>
                  <a:outerShdw blurRad="60007" dist="200025" dir="15000000" sy="30000" kx="-1800000" algn="bl" rotWithShape="0">
                    <a:prstClr val="black">
                      <a:alpha val="32000"/>
                    </a:prstClr>
                  </a:outerShdw>
                </a:effectLst>
                <a:latin typeface="Georgia" panose="02040502050405020303" pitchFamily="18" charset="0"/>
              </a:rPr>
              <a:t>                                                </a:t>
            </a:r>
            <a:br>
              <a:rPr lang="en-US" b="1" i="1" cap="none" spc="300" dirty="0" smtClean="0">
                <a:effectLst>
                  <a:outerShdw blurRad="60007" dist="200025" dir="15000000" sy="30000" kx="-1800000" algn="bl" rotWithShape="0">
                    <a:prstClr val="black">
                      <a:alpha val="32000"/>
                    </a:prstClr>
                  </a:outerShdw>
                </a:effectLst>
                <a:latin typeface="Georgia" panose="02040502050405020303" pitchFamily="18" charset="0"/>
              </a:rPr>
            </a:br>
            <a:r>
              <a:rPr lang="en-US" b="1" i="1" cap="none" spc="300" dirty="0">
                <a:effectLst>
                  <a:outerShdw blurRad="60007" dist="200025" dir="15000000" sy="30000" kx="-1800000" algn="bl" rotWithShape="0">
                    <a:prstClr val="black">
                      <a:alpha val="32000"/>
                    </a:prstClr>
                  </a:outerShdw>
                </a:effectLst>
                <a:latin typeface="Georgia" panose="02040502050405020303" pitchFamily="18" charset="0"/>
              </a:rPr>
              <a:t> </a:t>
            </a:r>
            <a:r>
              <a:rPr lang="en-US" b="1" i="1" cap="none" spc="300" dirty="0" smtClean="0">
                <a:effectLst>
                  <a:outerShdw blurRad="60007" dist="200025" dir="15000000" sy="30000" kx="-1800000" algn="bl" rotWithShape="0">
                    <a:prstClr val="black">
                      <a:alpha val="32000"/>
                    </a:prstClr>
                  </a:outerShdw>
                </a:effectLst>
                <a:latin typeface="Georgia" panose="02040502050405020303" pitchFamily="18" charset="0"/>
              </a:rPr>
              <a:t>                                                </a:t>
            </a:r>
            <a:br>
              <a:rPr lang="en-US" b="1" i="1" cap="none" spc="300" dirty="0" smtClean="0">
                <a:effectLst>
                  <a:outerShdw blurRad="60007" dist="200025" dir="15000000" sy="30000" kx="-1800000" algn="bl" rotWithShape="0">
                    <a:prstClr val="black">
                      <a:alpha val="32000"/>
                    </a:prstClr>
                  </a:outerShdw>
                </a:effectLst>
                <a:latin typeface="Georgia" panose="02040502050405020303" pitchFamily="18" charset="0"/>
              </a:rPr>
            </a:br>
            <a:r>
              <a:rPr lang="en-US" b="1" i="1" cap="none" spc="300" dirty="0">
                <a:effectLst>
                  <a:outerShdw blurRad="60007" dist="200025" dir="15000000" sy="30000" kx="-1800000" algn="bl" rotWithShape="0">
                    <a:prstClr val="black">
                      <a:alpha val="32000"/>
                    </a:prstClr>
                  </a:outerShdw>
                </a:effectLst>
                <a:latin typeface="Georgia" panose="02040502050405020303" pitchFamily="18" charset="0"/>
              </a:rPr>
              <a:t> </a:t>
            </a:r>
            <a:r>
              <a:rPr lang="en-US" b="1" i="1" cap="none" spc="300" dirty="0" smtClean="0">
                <a:effectLst>
                  <a:outerShdw blurRad="60007" dist="200025" dir="15000000" sy="30000" kx="-1800000" algn="bl" rotWithShape="0">
                    <a:prstClr val="black">
                      <a:alpha val="32000"/>
                    </a:prstClr>
                  </a:outerShdw>
                </a:effectLst>
                <a:latin typeface="Georgia" panose="02040502050405020303" pitchFamily="18" charset="0"/>
              </a:rPr>
              <a:t/>
            </a:r>
            <a:br>
              <a:rPr lang="en-US" b="1" i="1" cap="none" spc="300" dirty="0" smtClean="0">
                <a:effectLst>
                  <a:outerShdw blurRad="60007" dist="200025" dir="15000000" sy="30000" kx="-1800000" algn="bl" rotWithShape="0">
                    <a:prstClr val="black">
                      <a:alpha val="32000"/>
                    </a:prstClr>
                  </a:outerShdw>
                </a:effectLst>
                <a:latin typeface="Georgia" panose="02040502050405020303" pitchFamily="18" charset="0"/>
              </a:rPr>
            </a:br>
            <a:r>
              <a:rPr lang="en-US" i="1" cap="none" spc="300" dirty="0">
                <a:effectLst>
                  <a:outerShdw blurRad="60007" dist="200025" dir="15000000" sy="30000" kx="-1800000" algn="bl" rotWithShape="0">
                    <a:prstClr val="black">
                      <a:alpha val="32000"/>
                    </a:prstClr>
                  </a:outerShdw>
                </a:effectLst>
                <a:latin typeface="Georgia" panose="02040502050405020303" pitchFamily="18" charset="0"/>
              </a:rPr>
              <a:t> </a:t>
            </a:r>
            <a:r>
              <a:rPr lang="en-US" i="1" cap="none" spc="300" dirty="0" smtClean="0">
                <a:effectLst>
                  <a:outerShdw blurRad="60007" dist="200025" dir="15000000" sy="30000" kx="-1800000" algn="bl" rotWithShape="0">
                    <a:prstClr val="black">
                      <a:alpha val="32000"/>
                    </a:prstClr>
                  </a:outerShdw>
                </a:effectLst>
                <a:latin typeface="Georgia" panose="02040502050405020303" pitchFamily="18" charset="0"/>
              </a:rPr>
              <a:t>                         </a:t>
            </a:r>
            <a:r>
              <a:rPr lang="en-US" sz="4000" i="1" cap="none" spc="300" dirty="0" smtClean="0">
                <a:effectLst>
                  <a:outerShdw blurRad="60007" dist="200025" dir="15000000" sy="30000" kx="-1800000" algn="bl" rotWithShape="0">
                    <a:prstClr val="black">
                      <a:alpha val="32000"/>
                    </a:prstClr>
                  </a:outerShdw>
                </a:effectLst>
                <a:latin typeface="Georgia" panose="02040502050405020303" pitchFamily="18" charset="0"/>
              </a:rPr>
              <a:t>and  to</a:t>
            </a:r>
            <a:r>
              <a:rPr lang="en-US" i="1" cap="none" spc="300" dirty="0" smtClean="0">
                <a:effectLst>
                  <a:outerShdw blurRad="60007" dist="200025" dir="15000000" sy="30000" kx="-1800000" algn="bl" rotWithShape="0">
                    <a:prstClr val="black">
                      <a:alpha val="32000"/>
                    </a:prstClr>
                  </a:outerShdw>
                </a:effectLst>
                <a:latin typeface="Georgia" panose="02040502050405020303" pitchFamily="18" charset="0"/>
              </a:rPr>
              <a:t>                                  </a:t>
            </a:r>
            <a:r>
              <a:rPr lang="en-US" b="1" i="1" cap="none" spc="300" dirty="0" smtClean="0">
                <a:effectLst>
                  <a:outerShdw blurRad="60007" dist="200025" dir="15000000" sy="30000" kx="-1800000" algn="bl" rotWithShape="0">
                    <a:prstClr val="black">
                      <a:alpha val="32000"/>
                    </a:prstClr>
                  </a:outerShdw>
                </a:effectLst>
                <a:latin typeface="Georgia" panose="02040502050405020303" pitchFamily="18" charset="0"/>
              </a:rPr>
              <a:t/>
            </a:r>
            <a:br>
              <a:rPr lang="en-US" b="1" i="1" cap="none" spc="300" dirty="0" smtClean="0">
                <a:effectLst>
                  <a:outerShdw blurRad="60007" dist="200025" dir="15000000" sy="30000" kx="-1800000" algn="bl" rotWithShape="0">
                    <a:prstClr val="black">
                      <a:alpha val="32000"/>
                    </a:prstClr>
                  </a:outerShdw>
                </a:effectLst>
                <a:latin typeface="Georgia" panose="02040502050405020303" pitchFamily="18" charset="0"/>
              </a:rPr>
            </a:br>
            <a:r>
              <a:rPr lang="en-US" b="1" i="1" cap="none" spc="300" dirty="0">
                <a:effectLst>
                  <a:outerShdw blurRad="60007" dist="200025" dir="15000000" sy="30000" kx="-1800000" algn="bl" rotWithShape="0">
                    <a:prstClr val="black">
                      <a:alpha val="32000"/>
                    </a:prstClr>
                  </a:outerShdw>
                </a:effectLst>
                <a:latin typeface="Georgia" panose="02040502050405020303" pitchFamily="18" charset="0"/>
              </a:rPr>
              <a:t/>
            </a:r>
            <a:br>
              <a:rPr lang="en-US" b="1" i="1" cap="none" spc="300" dirty="0">
                <a:effectLst>
                  <a:outerShdw blurRad="60007" dist="200025" dir="15000000" sy="30000" kx="-1800000" algn="bl" rotWithShape="0">
                    <a:prstClr val="black">
                      <a:alpha val="32000"/>
                    </a:prstClr>
                  </a:outerShdw>
                </a:effectLst>
                <a:latin typeface="Georgia" panose="02040502050405020303" pitchFamily="18" charset="0"/>
              </a:rPr>
            </a:br>
            <a:r>
              <a:rPr lang="en-US" b="1" i="1" cap="none" spc="300" dirty="0" smtClean="0">
                <a:effectLst>
                  <a:outerShdw blurRad="60007" dist="200025" dir="15000000" sy="30000" kx="-1800000" algn="bl" rotWithShape="0">
                    <a:prstClr val="black">
                      <a:alpha val="32000"/>
                    </a:prstClr>
                  </a:outerShdw>
                </a:effectLst>
                <a:latin typeface="Georgia" panose="02040502050405020303" pitchFamily="18" charset="0"/>
              </a:rPr>
              <a:t/>
            </a:r>
            <a:br>
              <a:rPr lang="en-US" b="1" i="1" cap="none" spc="300" dirty="0" smtClean="0">
                <a:effectLst>
                  <a:outerShdw blurRad="60007" dist="200025" dir="15000000" sy="30000" kx="-1800000" algn="bl" rotWithShape="0">
                    <a:prstClr val="black">
                      <a:alpha val="32000"/>
                    </a:prstClr>
                  </a:outerShdw>
                </a:effectLst>
                <a:latin typeface="Georgia" panose="02040502050405020303" pitchFamily="18" charset="0"/>
              </a:rPr>
            </a:br>
            <a:r>
              <a:rPr lang="en-US" b="1" i="1" cap="none" spc="300" dirty="0" smtClean="0">
                <a:effectLst>
                  <a:outerShdw blurRad="60007" dist="200025" dir="15000000" sy="30000" kx="-1800000" algn="bl" rotWithShape="0">
                    <a:prstClr val="black">
                      <a:alpha val="32000"/>
                    </a:prstClr>
                  </a:outerShdw>
                </a:effectLst>
                <a:latin typeface="Georgia" panose="02040502050405020303" pitchFamily="18" charset="0"/>
              </a:rPr>
              <a:t>                               </a:t>
            </a:r>
            <a:br>
              <a:rPr lang="en-US" b="1" i="1" cap="none" spc="300" dirty="0" smtClean="0">
                <a:effectLst>
                  <a:outerShdw blurRad="60007" dist="200025" dir="15000000" sy="30000" kx="-1800000" algn="bl" rotWithShape="0">
                    <a:prstClr val="black">
                      <a:alpha val="32000"/>
                    </a:prstClr>
                  </a:outerShdw>
                </a:effectLst>
                <a:latin typeface="Georgia" panose="02040502050405020303" pitchFamily="18" charset="0"/>
              </a:rPr>
            </a:br>
            <a:r>
              <a:rPr lang="en-US" sz="2400" b="1" i="1" cap="none" spc="300" dirty="0">
                <a:effectLst>
                  <a:outerShdw blurRad="60007" dist="200025" dir="15000000" sy="30000" kx="-1800000" algn="bl" rotWithShape="0">
                    <a:prstClr val="black">
                      <a:alpha val="32000"/>
                    </a:prstClr>
                  </a:outerShdw>
                </a:effectLst>
                <a:latin typeface="Georgia" panose="02040502050405020303" pitchFamily="18" charset="0"/>
              </a:rPr>
              <a:t> </a:t>
            </a:r>
            <a:r>
              <a:rPr lang="en-US" sz="2400" b="1" i="1" cap="none" spc="300" dirty="0" smtClean="0">
                <a:effectLst>
                  <a:outerShdw blurRad="60007" dist="200025" dir="15000000" sy="30000" kx="-1800000" algn="bl" rotWithShape="0">
                    <a:prstClr val="black">
                      <a:alpha val="32000"/>
                    </a:prstClr>
                  </a:outerShdw>
                </a:effectLst>
                <a:latin typeface="Georgia" panose="02040502050405020303" pitchFamily="18" charset="0"/>
              </a:rPr>
              <a:t>                                         </a:t>
            </a:r>
            <a:r>
              <a:rPr lang="en-US" sz="4000" i="1" cap="none" spc="300" dirty="0" smtClean="0">
                <a:effectLst>
                  <a:outerShdw blurRad="60007" dist="200025" dir="15000000" sy="30000" kx="-1800000" algn="bl" rotWithShape="0">
                    <a:prstClr val="black">
                      <a:alpha val="32000"/>
                    </a:prstClr>
                  </a:outerShdw>
                </a:effectLst>
                <a:latin typeface="Georgia" panose="02040502050405020303" pitchFamily="18" charset="0"/>
              </a:rPr>
              <a:t>help  transform           </a:t>
            </a:r>
            <a:r>
              <a:rPr lang="en-US" sz="2400" i="1" spc="300" dirty="0" smtClean="0">
                <a:effectLst>
                  <a:outerShdw blurRad="38100" dist="38100" dir="2700000" algn="tl">
                    <a:srgbClr val="000000">
                      <a:alpha val="43137"/>
                    </a:srgbClr>
                  </a:outerShdw>
                </a:effectLst>
                <a:latin typeface="+mn-lt"/>
              </a:rPr>
              <a:t/>
            </a:r>
            <a:br>
              <a:rPr lang="en-US" sz="2400" i="1" spc="300" dirty="0" smtClean="0">
                <a:effectLst>
                  <a:outerShdw blurRad="38100" dist="38100" dir="2700000" algn="tl">
                    <a:srgbClr val="000000">
                      <a:alpha val="43137"/>
                    </a:srgbClr>
                  </a:outerShdw>
                </a:effectLst>
                <a:latin typeface="+mn-lt"/>
              </a:rPr>
            </a:br>
            <a:r>
              <a:rPr lang="en-US" sz="2400" i="1" spc="300" dirty="0" smtClean="0">
                <a:effectLst>
                  <a:outerShdw blurRad="38100" dist="38100" dir="2700000" algn="tl">
                    <a:srgbClr val="000000">
                      <a:alpha val="43137"/>
                    </a:srgbClr>
                  </a:outerShdw>
                </a:effectLst>
                <a:latin typeface="+mn-lt"/>
              </a:rPr>
              <a:t>                                                                                 </a:t>
            </a:r>
            <a:r>
              <a:rPr lang="en-US" sz="2400" i="1" spc="300" dirty="0">
                <a:effectLst>
                  <a:outerShdw blurRad="38100" dist="38100" dir="2700000" algn="tl">
                    <a:srgbClr val="000000">
                      <a:alpha val="43137"/>
                    </a:srgbClr>
                  </a:outerShdw>
                </a:effectLst>
                <a:latin typeface="+mn-lt"/>
              </a:rPr>
              <a:t/>
            </a:r>
            <a:br>
              <a:rPr lang="en-US" sz="2400" i="1" spc="300" dirty="0">
                <a:effectLst>
                  <a:outerShdw blurRad="38100" dist="38100" dir="2700000" algn="tl">
                    <a:srgbClr val="000000">
                      <a:alpha val="43137"/>
                    </a:srgbClr>
                  </a:outerShdw>
                </a:effectLst>
                <a:latin typeface="+mn-lt"/>
              </a:rPr>
            </a:br>
            <a:r>
              <a:rPr lang="en-US" sz="2400" i="1" dirty="0" smtClean="0">
                <a:effectLst>
                  <a:outerShdw blurRad="38100" dist="38100" dir="2700000" algn="tl">
                    <a:srgbClr val="000000">
                      <a:alpha val="43137"/>
                    </a:srgbClr>
                  </a:outerShdw>
                </a:effectLst>
                <a:latin typeface="+mn-lt"/>
              </a:rPr>
              <a:t/>
            </a:r>
            <a:br>
              <a:rPr lang="en-US" sz="2400" i="1" dirty="0" smtClean="0">
                <a:effectLst>
                  <a:outerShdw blurRad="38100" dist="38100" dir="2700000" algn="tl">
                    <a:srgbClr val="000000">
                      <a:alpha val="43137"/>
                    </a:srgbClr>
                  </a:outerShdw>
                </a:effectLst>
                <a:latin typeface="+mn-lt"/>
              </a:rPr>
            </a:br>
            <a:r>
              <a:rPr lang="en-US" sz="2400" i="1" dirty="0" smtClean="0">
                <a:effectLst>
                  <a:outerShdw blurRad="38100" dist="38100" dir="2700000" algn="tl">
                    <a:srgbClr val="000000">
                      <a:alpha val="43137"/>
                    </a:srgbClr>
                  </a:outerShdw>
                </a:effectLst>
                <a:latin typeface="+mn-lt"/>
              </a:rPr>
              <a:t/>
            </a:r>
            <a:br>
              <a:rPr lang="en-US" sz="2400" i="1" dirty="0" smtClean="0">
                <a:effectLst>
                  <a:outerShdw blurRad="38100" dist="38100" dir="2700000" algn="tl">
                    <a:srgbClr val="000000">
                      <a:alpha val="43137"/>
                    </a:srgbClr>
                  </a:outerShdw>
                </a:effectLst>
                <a:latin typeface="+mn-lt"/>
              </a:rPr>
            </a:br>
            <a:r>
              <a:rPr lang="en-US" sz="2400" i="1" dirty="0">
                <a:effectLst>
                  <a:outerShdw blurRad="38100" dist="38100" dir="2700000" algn="tl">
                    <a:srgbClr val="000000">
                      <a:alpha val="43137"/>
                    </a:srgbClr>
                  </a:outerShdw>
                </a:effectLst>
                <a:latin typeface="+mn-lt"/>
              </a:rPr>
              <a:t/>
            </a:r>
            <a:br>
              <a:rPr lang="en-US" sz="2400" i="1" dirty="0">
                <a:effectLst>
                  <a:outerShdw blurRad="38100" dist="38100" dir="2700000" algn="tl">
                    <a:srgbClr val="000000">
                      <a:alpha val="43137"/>
                    </a:srgbClr>
                  </a:outerShdw>
                </a:effectLst>
                <a:latin typeface="+mn-lt"/>
              </a:rPr>
            </a:br>
            <a:r>
              <a:rPr lang="en-US" sz="2400" i="1" dirty="0" smtClean="0">
                <a:effectLst>
                  <a:outerShdw blurRad="38100" dist="38100" dir="2700000" algn="tl">
                    <a:srgbClr val="000000">
                      <a:alpha val="43137"/>
                    </a:srgbClr>
                  </a:outerShdw>
                </a:effectLst>
                <a:latin typeface="+mn-lt"/>
              </a:rPr>
              <a:t/>
            </a:r>
            <a:br>
              <a:rPr lang="en-US" sz="2400" i="1" dirty="0" smtClean="0">
                <a:effectLst>
                  <a:outerShdw blurRad="38100" dist="38100" dir="2700000" algn="tl">
                    <a:srgbClr val="000000">
                      <a:alpha val="43137"/>
                    </a:srgbClr>
                  </a:outerShdw>
                </a:effectLst>
                <a:latin typeface="+mn-lt"/>
              </a:rPr>
            </a:br>
            <a:r>
              <a:rPr lang="en-US" sz="2400" i="1" dirty="0">
                <a:effectLst>
                  <a:outerShdw blurRad="38100" dist="38100" dir="2700000" algn="tl">
                    <a:srgbClr val="000000">
                      <a:alpha val="43137"/>
                    </a:srgbClr>
                  </a:outerShdw>
                </a:effectLst>
                <a:latin typeface="+mn-lt"/>
              </a:rPr>
              <a:t/>
            </a:r>
            <a:br>
              <a:rPr lang="en-US" sz="2400" i="1" dirty="0">
                <a:effectLst>
                  <a:outerShdw blurRad="38100" dist="38100" dir="2700000" algn="tl">
                    <a:srgbClr val="000000">
                      <a:alpha val="43137"/>
                    </a:srgbClr>
                  </a:outerShdw>
                </a:effectLst>
                <a:latin typeface="+mn-lt"/>
              </a:rPr>
            </a:br>
            <a:r>
              <a:rPr lang="en-US" sz="2400" i="1" dirty="0" smtClean="0">
                <a:effectLst>
                  <a:outerShdw blurRad="38100" dist="38100" dir="2700000" algn="tl">
                    <a:srgbClr val="000000">
                      <a:alpha val="43137"/>
                    </a:srgbClr>
                  </a:outerShdw>
                </a:effectLst>
                <a:latin typeface="+mn-lt"/>
              </a:rPr>
              <a:t/>
            </a:r>
            <a:br>
              <a:rPr lang="en-US" sz="2400" i="1" dirty="0" smtClean="0">
                <a:effectLst>
                  <a:outerShdw blurRad="38100" dist="38100" dir="2700000" algn="tl">
                    <a:srgbClr val="000000">
                      <a:alpha val="43137"/>
                    </a:srgbClr>
                  </a:outerShdw>
                </a:effectLst>
                <a:latin typeface="+mn-lt"/>
              </a:rPr>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endParaRPr lang="en-US" dirty="0"/>
          </a:p>
        </p:txBody>
      </p:sp>
      <p:pic>
        <p:nvPicPr>
          <p:cNvPr id="5" name="Content Placeholder 4"/>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b="13051"/>
          <a:stretch/>
        </p:blipFill>
        <p:spPr>
          <a:xfrm>
            <a:off x="1121288" y="3211258"/>
            <a:ext cx="2857500" cy="211188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reflection blurRad="6350" stA="50000" endA="300" endPos="90000" dir="5400000" sy="-100000" algn="bl" rotWithShape="0"/>
          </a:effectLst>
          <a:scene3d>
            <a:camera prst="perspectiveHeroicExtremeRightFacing"/>
            <a:lightRig rig="twoPt" dir="t">
              <a:rot lat="0" lon="0" rev="7200000"/>
            </a:lightRig>
          </a:scene3d>
          <a:sp3d contourW="12700">
            <a:bevelT w="25400" h="19050"/>
            <a:contourClr>
              <a:srgbClr val="969696"/>
            </a:contourClr>
          </a:sp3d>
        </p:spPr>
      </p:pic>
      <p:pic>
        <p:nvPicPr>
          <p:cNvPr id="8"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297087" y="705788"/>
            <a:ext cx="2857500" cy="2143125"/>
          </a:xfrm>
          <a:ln w="19050">
            <a:solidFill>
              <a:srgbClr val="DE8400"/>
            </a:solidFill>
          </a:ln>
          <a:effectLst>
            <a:reflection blurRad="6350" stA="50000" endA="300" endPos="90000" dist="50800" dir="5400000" sy="-100000" algn="bl" rotWithShape="0"/>
          </a:effectLst>
          <a:scene3d>
            <a:camera prst="perspectiveHeroicExtremeLeftFacing"/>
            <a:lightRig rig="threePt" dir="t"/>
          </a:scene3d>
          <a:sp3d>
            <a:bevelT/>
          </a:sp3d>
        </p:spPr>
      </p:pic>
    </p:spTree>
    <p:extLst>
      <p:ext uri="{BB962C8B-B14F-4D97-AF65-F5344CB8AC3E}">
        <p14:creationId xmlns:p14="http://schemas.microsoft.com/office/powerpoint/2010/main" val="37366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3592286"/>
            <a:ext cx="11507788" cy="3265714"/>
          </a:xfrm>
        </p:spPr>
        <p:txBody>
          <a:bodyPr>
            <a:normAutofit/>
          </a:bodyPr>
          <a:lstStyle/>
          <a:p>
            <a:r>
              <a:rPr lang="en-US" sz="9600" b="1" cap="none" spc="300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 BLANCA" panose="02000000000000000000" pitchFamily="2" charset="0"/>
              </a:rPr>
              <a:t> </a:t>
            </a:r>
            <a:br>
              <a:rPr lang="en-US" sz="9600" b="1" cap="none" spc="300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 BLANCA" panose="02000000000000000000" pitchFamily="2" charset="0"/>
              </a:rPr>
            </a:br>
            <a:r>
              <a:rPr lang="en-US" sz="9600" b="1" cap="none" spc="300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 BLANCA" panose="02000000000000000000" pitchFamily="2" charset="0"/>
              </a:rPr>
              <a:t> </a:t>
            </a:r>
            <a:r>
              <a:rPr lang="en-US" sz="9600" b="1" cap="none" spc="300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 BLANCA" panose="02000000000000000000" pitchFamily="2" charset="0"/>
              </a:rPr>
              <a:t>  </a:t>
            </a:r>
            <a:r>
              <a:rPr lang="en-US" sz="8800" b="1" cap="none" spc="250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 BLANCA" panose="02000000000000000000" pitchFamily="2" charset="0"/>
              </a:rPr>
              <a:t> </a:t>
            </a:r>
            <a:endParaRPr lang="en-US" sz="8800" spc="25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36303627"/>
              </p:ext>
            </p:extLst>
          </p:nvPr>
        </p:nvGraphicFramePr>
        <p:xfrm>
          <a:off x="345057" y="621102"/>
          <a:ext cx="11628407" cy="5469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83504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4037" y="184727"/>
            <a:ext cx="7703128" cy="6382328"/>
          </a:xfrm>
        </p:spPr>
        <p:txBody>
          <a:bodyPr>
            <a:normAutofit fontScale="85000" lnSpcReduction="10000"/>
          </a:bodyPr>
          <a:lstStyle/>
          <a:p>
            <a:pPr marL="0" indent="0" algn="just">
              <a:lnSpc>
                <a:spcPct val="150000"/>
              </a:lnSpc>
              <a:spcBef>
                <a:spcPts val="0"/>
              </a:spcBef>
              <a:spcAft>
                <a:spcPts val="0"/>
              </a:spcAft>
              <a:buNone/>
            </a:pPr>
            <a:r>
              <a:rPr lang="en-US" sz="2800" dirty="0">
                <a:solidFill>
                  <a:schemeClr val="bg2">
                    <a:lumMod val="50000"/>
                  </a:schemeClr>
                </a:solidFill>
                <a:latin typeface="Georgia" panose="02040502050405020303" pitchFamily="18" charset="0"/>
                <a:cs typeface="Arial" panose="020B0604020202020204" pitchFamily="34" charset="0"/>
              </a:rPr>
              <a:t>Showered with wealth by his uncle,  </a:t>
            </a:r>
            <a:r>
              <a:rPr lang="en-US" sz="2800" dirty="0" smtClean="0">
                <a:solidFill>
                  <a:schemeClr val="bg2">
                    <a:lumMod val="50000"/>
                  </a:schemeClr>
                </a:solidFill>
                <a:latin typeface="Georgia" panose="02040502050405020303" pitchFamily="18" charset="0"/>
                <a:cs typeface="Arial" panose="020B0604020202020204" pitchFamily="34" charset="0"/>
              </a:rPr>
              <a:t>he later said of himself: </a:t>
            </a:r>
            <a:r>
              <a:rPr lang="en-US" sz="2800" i="1" dirty="0" smtClean="0">
                <a:solidFill>
                  <a:schemeClr val="bg2">
                    <a:lumMod val="50000"/>
                  </a:schemeClr>
                </a:solidFill>
                <a:latin typeface="Georgia" panose="02040502050405020303" pitchFamily="18" charset="0"/>
                <a:cs typeface="Arial" panose="020B0604020202020204" pitchFamily="34" charset="0"/>
              </a:rPr>
              <a:t>“The only thing I liked was pleasure; I believed that we were in this world to enjoy ourselves.  All I thought of was a good  time and enjoyment and I threw myself passionately into this kind of life.” </a:t>
            </a:r>
            <a:r>
              <a:rPr lang="en-US" sz="2800" dirty="0" smtClean="0">
                <a:solidFill>
                  <a:schemeClr val="bg2">
                    <a:lumMod val="50000"/>
                  </a:schemeClr>
                </a:solidFill>
                <a:latin typeface="Georgia" panose="02040502050405020303" pitchFamily="18" charset="0"/>
                <a:cs typeface="Arial" panose="020B0604020202020204" pitchFamily="34" charset="0"/>
              </a:rPr>
              <a:t> </a:t>
            </a:r>
          </a:p>
          <a:p>
            <a:pPr marL="0" indent="0" algn="just">
              <a:lnSpc>
                <a:spcPct val="150000"/>
              </a:lnSpc>
              <a:spcBef>
                <a:spcPts val="0"/>
              </a:spcBef>
              <a:spcAft>
                <a:spcPts val="0"/>
              </a:spcAft>
              <a:buNone/>
            </a:pPr>
            <a:endParaRPr lang="en-US" sz="2800" dirty="0" smtClean="0">
              <a:solidFill>
                <a:schemeClr val="bg2">
                  <a:lumMod val="50000"/>
                </a:schemeClr>
              </a:solidFill>
              <a:latin typeface="Georgia" panose="02040502050405020303" pitchFamily="18" charset="0"/>
              <a:cs typeface="Arial" panose="020B0604020202020204" pitchFamily="34" charset="0"/>
            </a:endParaRPr>
          </a:p>
          <a:p>
            <a:pPr marL="0" indent="0" algn="just">
              <a:lnSpc>
                <a:spcPct val="150000"/>
              </a:lnSpc>
              <a:spcBef>
                <a:spcPts val="0"/>
              </a:spcBef>
              <a:spcAft>
                <a:spcPts val="0"/>
              </a:spcAft>
              <a:buNone/>
            </a:pPr>
            <a:r>
              <a:rPr lang="en-US" sz="28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However, as Theodore had done before him, Alphonse became zealously committed to the society for the encouragement of work among young Jews, the aim of which was to help the </a:t>
            </a:r>
            <a:r>
              <a:rPr lang="en-US" sz="28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cause </a:t>
            </a:r>
            <a:r>
              <a:rPr lang="en-US" sz="28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of </a:t>
            </a:r>
            <a:r>
              <a:rPr lang="en-US" sz="28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its oppressed people and to obtain for them perfect equality of rights as well </a:t>
            </a:r>
            <a:r>
              <a:rPr lang="en-US" sz="28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as </a:t>
            </a:r>
            <a:r>
              <a:rPr lang="en-US" sz="28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a more complete fusion with the rest of society.</a:t>
            </a:r>
            <a:r>
              <a:rPr lang="en-US" sz="280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p>
          <a:p>
            <a:pPr marL="0" indent="0">
              <a:buNone/>
            </a:pPr>
            <a:endParaRPr lang="en-US" dirty="0"/>
          </a:p>
        </p:txBody>
      </p:sp>
      <p:sp>
        <p:nvSpPr>
          <p:cNvPr id="4" name="Text Placeholder 3"/>
          <p:cNvSpPr>
            <a:spLocks noGrp="1"/>
          </p:cNvSpPr>
          <p:nvPr>
            <p:ph type="body" sz="half" idx="2"/>
          </p:nvPr>
        </p:nvSpPr>
        <p:spPr>
          <a:xfrm>
            <a:off x="8691418" y="184727"/>
            <a:ext cx="3325091" cy="6585528"/>
          </a:xfrm>
        </p:spPr>
        <p:txBody>
          <a:bodyPr>
            <a:normAutofit fontScale="62500" lnSpcReduction="20000"/>
          </a:bodyPr>
          <a:lstStyle/>
          <a:p>
            <a:pPr>
              <a:lnSpc>
                <a:spcPct val="160000"/>
              </a:lnSpc>
              <a:spcBef>
                <a:spcPts val="0"/>
              </a:spcBef>
              <a:spcAft>
                <a:spcPts val="0"/>
              </a:spcAft>
            </a:pPr>
            <a:r>
              <a:rPr lang="en-US" sz="2400" i="1" dirty="0" smtClean="0">
                <a:latin typeface="Arial" panose="020B0604020202020204" pitchFamily="34" charset="0"/>
                <a:cs typeface="Arial" panose="020B0604020202020204" pitchFamily="34" charset="0"/>
              </a:rPr>
              <a:t>“</a:t>
            </a:r>
            <a:r>
              <a:rPr lang="en-US" sz="2400" i="1" dirty="0" smtClean="0">
                <a:solidFill>
                  <a:schemeClr val="bg1"/>
                </a:solidFill>
                <a:latin typeface="Arial" panose="020B0604020202020204" pitchFamily="34" charset="0"/>
                <a:cs typeface="Arial" panose="020B0604020202020204" pitchFamily="34" charset="0"/>
              </a:rPr>
              <a:t>Emancipation changed their legal status, but their economic role and social and religious practices …proved resistant to political decrees  originating in Paris…The Jews were limited to a narrow range of economic pursuits…Most Alsatian Jews therefore supported themselves through peddling and dealing in secondhand clothing and merchandise. …</a:t>
            </a:r>
          </a:p>
          <a:p>
            <a:pPr>
              <a:lnSpc>
                <a:spcPct val="160000"/>
              </a:lnSpc>
              <a:spcBef>
                <a:spcPts val="0"/>
              </a:spcBef>
              <a:spcAft>
                <a:spcPts val="0"/>
              </a:spcAft>
            </a:pPr>
            <a:r>
              <a:rPr lang="en-US" sz="2400" i="1" dirty="0" smtClean="0">
                <a:solidFill>
                  <a:schemeClr val="bg1"/>
                </a:solidFill>
                <a:latin typeface="Arial" panose="020B0604020202020204" pitchFamily="34" charset="0"/>
                <a:cs typeface="Arial" panose="020B0604020202020204" pitchFamily="34" charset="0"/>
              </a:rPr>
              <a:t>…most peasants had little </a:t>
            </a:r>
          </a:p>
          <a:p>
            <a:pPr>
              <a:lnSpc>
                <a:spcPct val="160000"/>
              </a:lnSpc>
              <a:spcBef>
                <a:spcPts val="0"/>
              </a:spcBef>
              <a:spcAft>
                <a:spcPts val="0"/>
              </a:spcAft>
            </a:pPr>
            <a:r>
              <a:rPr lang="en-US" sz="2400" i="1" dirty="0" smtClean="0">
                <a:solidFill>
                  <a:schemeClr val="bg1"/>
                </a:solidFill>
                <a:latin typeface="Arial" panose="020B0604020202020204" pitchFamily="34" charset="0"/>
                <a:cs typeface="Arial" panose="020B0604020202020204" pitchFamily="34" charset="0"/>
              </a:rPr>
              <a:t>direct contact with </a:t>
            </a:r>
          </a:p>
          <a:p>
            <a:pPr>
              <a:lnSpc>
                <a:spcPct val="160000"/>
              </a:lnSpc>
              <a:spcBef>
                <a:spcPts val="0"/>
              </a:spcBef>
              <a:spcAft>
                <a:spcPts val="0"/>
              </a:spcAft>
            </a:pPr>
            <a:r>
              <a:rPr lang="en-US" sz="2400" i="1" dirty="0" smtClean="0">
                <a:solidFill>
                  <a:schemeClr val="bg1"/>
                </a:solidFill>
                <a:latin typeface="Arial" panose="020B0604020202020204" pitchFamily="34" charset="0"/>
                <a:cs typeface="Arial" panose="020B0604020202020204" pitchFamily="34" charset="0"/>
              </a:rPr>
              <a:t>the market.”</a:t>
            </a:r>
          </a:p>
          <a:p>
            <a:pPr>
              <a:spcBef>
                <a:spcPts val="0"/>
              </a:spcBef>
              <a:spcAft>
                <a:spcPts val="0"/>
              </a:spcAft>
            </a:pPr>
            <a:endParaRPr lang="en-US" sz="2000" i="1" dirty="0">
              <a:latin typeface="Arial" panose="020B0604020202020204" pitchFamily="34" charset="0"/>
              <a:cs typeface="Arial" panose="020B0604020202020204" pitchFamily="34" charset="0"/>
            </a:endParaRPr>
          </a:p>
          <a:p>
            <a:pPr>
              <a:lnSpc>
                <a:spcPct val="170000"/>
              </a:lnSpc>
              <a:spcBef>
                <a:spcPts val="0"/>
              </a:spcBef>
              <a:spcAft>
                <a:spcPts val="0"/>
              </a:spcAft>
            </a:pPr>
            <a:r>
              <a:rPr lang="en-US" b="1" dirty="0" smtClean="0">
                <a:solidFill>
                  <a:schemeClr val="bg1"/>
                </a:solidFill>
                <a:latin typeface="Arial" panose="020B0604020202020204" pitchFamily="34" charset="0"/>
                <a:cs typeface="Arial" panose="020B0604020202020204" pitchFamily="34" charset="0"/>
              </a:rPr>
              <a:t>                         pp </a:t>
            </a:r>
            <a:r>
              <a:rPr lang="en-US" b="1" dirty="0">
                <a:solidFill>
                  <a:schemeClr val="bg1"/>
                </a:solidFill>
                <a:latin typeface="Arial" panose="020B0604020202020204" pitchFamily="34" charset="0"/>
                <a:cs typeface="Arial" panose="020B0604020202020204" pitchFamily="34" charset="0"/>
              </a:rPr>
              <a:t>11-12</a:t>
            </a:r>
          </a:p>
          <a:p>
            <a:pPr>
              <a:lnSpc>
                <a:spcPct val="170000"/>
              </a:lnSpc>
              <a:spcBef>
                <a:spcPts val="0"/>
              </a:spcBef>
              <a:spcAft>
                <a:spcPts val="0"/>
              </a:spcAft>
            </a:pPr>
            <a:r>
              <a:rPr lang="en-US" b="1" i="1" dirty="0" smtClean="0">
                <a:solidFill>
                  <a:schemeClr val="tx1"/>
                </a:solidFill>
                <a:latin typeface="Arial" panose="020B0604020202020204" pitchFamily="34" charset="0"/>
                <a:cs typeface="Arial" panose="020B0604020202020204" pitchFamily="34" charset="0"/>
              </a:rPr>
              <a:t>                                                    </a:t>
            </a:r>
            <a:r>
              <a:rPr lang="en-US" b="1" i="1" u="sng" dirty="0" smtClean="0">
                <a:solidFill>
                  <a:schemeClr val="tx1"/>
                </a:solidFill>
                <a:latin typeface="Arial" panose="020B0604020202020204" pitchFamily="34" charset="0"/>
                <a:cs typeface="Arial" panose="020B0604020202020204" pitchFamily="34" charset="0"/>
              </a:rPr>
              <a:t>The Emancipation</a:t>
            </a:r>
          </a:p>
          <a:p>
            <a:pPr algn="ctr">
              <a:lnSpc>
                <a:spcPct val="170000"/>
              </a:lnSpc>
              <a:spcBef>
                <a:spcPts val="0"/>
              </a:spcBef>
              <a:spcAft>
                <a:spcPts val="0"/>
              </a:spcAft>
            </a:pPr>
            <a:r>
              <a:rPr lang="en-US" b="1" i="1" dirty="0">
                <a:solidFill>
                  <a:schemeClr val="tx1"/>
                </a:solidFill>
                <a:latin typeface="Arial" panose="020B0604020202020204" pitchFamily="34" charset="0"/>
                <a:cs typeface="Arial" panose="020B0604020202020204" pitchFamily="34" charset="0"/>
              </a:rPr>
              <a:t> </a:t>
            </a:r>
            <a:r>
              <a:rPr lang="en-US" b="1" i="1" dirty="0" smtClean="0">
                <a:solidFill>
                  <a:schemeClr val="tx1"/>
                </a:solidFill>
                <a:latin typeface="Arial" panose="020B0604020202020204" pitchFamily="34" charset="0"/>
                <a:cs typeface="Arial" panose="020B0604020202020204" pitchFamily="34" charset="0"/>
              </a:rPr>
              <a:t>                                      </a:t>
            </a:r>
            <a:r>
              <a:rPr lang="en-US" b="1" i="1" u="sng" dirty="0" smtClean="0">
                <a:solidFill>
                  <a:schemeClr val="tx1"/>
                </a:solidFill>
                <a:latin typeface="Arial" panose="020B0604020202020204" pitchFamily="34" charset="0"/>
                <a:cs typeface="Arial" panose="020B0604020202020204" pitchFamily="34" charset="0"/>
              </a:rPr>
              <a:t>of the Jews of Alsace:</a:t>
            </a:r>
          </a:p>
          <a:p>
            <a:pPr>
              <a:lnSpc>
                <a:spcPct val="170000"/>
              </a:lnSpc>
              <a:spcBef>
                <a:spcPts val="0"/>
              </a:spcBef>
              <a:spcAft>
                <a:spcPts val="0"/>
              </a:spcAft>
            </a:pPr>
            <a:r>
              <a:rPr lang="en-US" b="1" i="1" dirty="0">
                <a:solidFill>
                  <a:schemeClr val="tx1"/>
                </a:solidFill>
                <a:latin typeface="Arial" panose="020B0604020202020204" pitchFamily="34" charset="0"/>
                <a:cs typeface="Arial" panose="020B0604020202020204" pitchFamily="34" charset="0"/>
              </a:rPr>
              <a:t> </a:t>
            </a:r>
            <a:r>
              <a:rPr lang="en-US" b="1" i="1" dirty="0" smtClean="0">
                <a:solidFill>
                  <a:schemeClr val="tx1"/>
                </a:solidFill>
                <a:latin typeface="Arial" panose="020B0604020202020204" pitchFamily="34" charset="0"/>
                <a:cs typeface="Arial" panose="020B0604020202020204" pitchFamily="34" charset="0"/>
              </a:rPr>
              <a:t>                                   </a:t>
            </a:r>
            <a:r>
              <a:rPr lang="en-US" b="1" i="1" u="sng" dirty="0" smtClean="0">
                <a:solidFill>
                  <a:schemeClr val="tx1"/>
                </a:solidFill>
                <a:latin typeface="Arial" panose="020B0604020202020204" pitchFamily="34" charset="0"/>
                <a:cs typeface="Arial" panose="020B0604020202020204" pitchFamily="34" charset="0"/>
              </a:rPr>
              <a:t>Acculturation and Tradition</a:t>
            </a:r>
          </a:p>
          <a:p>
            <a:pPr>
              <a:lnSpc>
                <a:spcPct val="170000"/>
              </a:lnSpc>
              <a:spcBef>
                <a:spcPts val="0"/>
              </a:spcBef>
              <a:spcAft>
                <a:spcPts val="0"/>
              </a:spcAft>
            </a:pPr>
            <a:r>
              <a:rPr lang="en-US" b="1" i="1" dirty="0">
                <a:solidFill>
                  <a:schemeClr val="tx1"/>
                </a:solidFill>
                <a:latin typeface="Arial" panose="020B0604020202020204" pitchFamily="34" charset="0"/>
                <a:cs typeface="Arial" panose="020B0604020202020204" pitchFamily="34" charset="0"/>
              </a:rPr>
              <a:t> </a:t>
            </a:r>
            <a:r>
              <a:rPr lang="en-US" b="1" i="1" dirty="0" smtClean="0">
                <a:solidFill>
                  <a:schemeClr val="tx1"/>
                </a:solidFill>
                <a:latin typeface="Arial" panose="020B0604020202020204" pitchFamily="34" charset="0"/>
                <a:cs typeface="Arial" panose="020B0604020202020204" pitchFamily="34" charset="0"/>
              </a:rPr>
              <a:t>                                      </a:t>
            </a:r>
            <a:r>
              <a:rPr lang="en-US" b="1" i="1" u="sng" dirty="0" smtClean="0">
                <a:solidFill>
                  <a:schemeClr val="tx1"/>
                </a:solidFill>
                <a:latin typeface="Arial" panose="020B0604020202020204" pitchFamily="34" charset="0"/>
                <a:cs typeface="Arial" panose="020B0604020202020204" pitchFamily="34" charset="0"/>
              </a:rPr>
              <a:t>in the Nineteenth Century</a:t>
            </a:r>
          </a:p>
          <a:p>
            <a:pPr>
              <a:lnSpc>
                <a:spcPct val="170000"/>
              </a:lnSpc>
              <a:spcBef>
                <a:spcPts val="0"/>
              </a:spcBef>
              <a:spcAft>
                <a:spcPts val="0"/>
              </a:spcAft>
            </a:pPr>
            <a:r>
              <a:rPr lang="en-US" b="1" i="1" dirty="0" smtClean="0">
                <a:solidFill>
                  <a:schemeClr val="tx1"/>
                </a:solidFill>
                <a:latin typeface="Arial" panose="020B0604020202020204" pitchFamily="34" charset="0"/>
                <a:cs typeface="Arial" panose="020B0604020202020204" pitchFamily="34" charset="0"/>
              </a:rPr>
              <a:t>                                                      </a:t>
            </a:r>
            <a:r>
              <a:rPr lang="en-US" b="1" dirty="0" smtClean="0">
                <a:solidFill>
                  <a:schemeClr val="tx1"/>
                </a:solidFill>
                <a:latin typeface="Arial" panose="020B0604020202020204" pitchFamily="34" charset="0"/>
                <a:cs typeface="Arial" panose="020B0604020202020204" pitchFamily="34" charset="0"/>
              </a:rPr>
              <a:t>Paula E. </a:t>
            </a:r>
            <a:r>
              <a:rPr lang="en-US" b="1" dirty="0" err="1" smtClean="0">
                <a:solidFill>
                  <a:schemeClr val="tx1"/>
                </a:solidFill>
                <a:latin typeface="Arial" panose="020B0604020202020204" pitchFamily="34" charset="0"/>
                <a:cs typeface="Arial" panose="020B0604020202020204" pitchFamily="34" charset="0"/>
              </a:rPr>
              <a:t>Heyman</a:t>
            </a:r>
            <a:r>
              <a:rPr lang="en-US" b="1" dirty="0" smtClean="0">
                <a:solidFill>
                  <a:schemeClr val="tx1"/>
                </a:solidFill>
                <a:latin typeface="Arial" panose="020B0604020202020204" pitchFamily="34" charset="0"/>
                <a:cs typeface="Arial" panose="020B0604020202020204" pitchFamily="34" charset="0"/>
              </a:rPr>
              <a:t> </a:t>
            </a:r>
          </a:p>
          <a:p>
            <a:pPr>
              <a:lnSpc>
                <a:spcPct val="170000"/>
              </a:lnSpc>
              <a:spcBef>
                <a:spcPts val="0"/>
              </a:spcBef>
              <a:spcAft>
                <a:spcPts val="0"/>
              </a:spcAft>
            </a:pPr>
            <a:r>
              <a:rPr lang="en-US" b="1" dirty="0" smtClean="0">
                <a:solidFill>
                  <a:schemeClr val="tx1"/>
                </a:solidFill>
                <a:latin typeface="Arial" panose="020B0604020202020204" pitchFamily="34" charset="0"/>
                <a:cs typeface="Arial" panose="020B0604020202020204" pitchFamily="34" charset="0"/>
              </a:rPr>
              <a:t>                                                                           1991</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784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1000"/>
                                        <p:tgtEl>
                                          <p:spTgt spid="4">
                                            <p:txEl>
                                              <p:pRg st="5" end="5"/>
                                            </p:txEl>
                                          </p:spTgt>
                                        </p:tgtEl>
                                      </p:cBhvr>
                                    </p:animEffect>
                                    <p:anim calcmode="lin" valueType="num">
                                      <p:cBhvr>
                                        <p:cTn id="2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1000"/>
                                        <p:tgtEl>
                                          <p:spTgt spid="4">
                                            <p:txEl>
                                              <p:pRg st="6" end="6"/>
                                            </p:txEl>
                                          </p:spTgt>
                                        </p:tgtEl>
                                      </p:cBhvr>
                                    </p:animEffect>
                                    <p:anim calcmode="lin" valueType="num">
                                      <p:cBhvr>
                                        <p:cTn id="3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1000"/>
                                        <p:tgtEl>
                                          <p:spTgt spid="4">
                                            <p:txEl>
                                              <p:pRg st="7" end="7"/>
                                            </p:txEl>
                                          </p:spTgt>
                                        </p:tgtEl>
                                      </p:cBhvr>
                                    </p:animEffect>
                                    <p:anim calcmode="lin" valueType="num">
                                      <p:cBhvr>
                                        <p:cTn id="38"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1000"/>
                                        <p:tgtEl>
                                          <p:spTgt spid="4">
                                            <p:txEl>
                                              <p:pRg st="8" end="8"/>
                                            </p:txEl>
                                          </p:spTgt>
                                        </p:tgtEl>
                                      </p:cBhvr>
                                    </p:animEffect>
                                    <p:anim calcmode="lin" valueType="num">
                                      <p:cBhvr>
                                        <p:cTn id="43"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8" end="8"/>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fade">
                                      <p:cBhvr>
                                        <p:cTn id="47" dur="1000"/>
                                        <p:tgtEl>
                                          <p:spTgt spid="4">
                                            <p:txEl>
                                              <p:pRg st="9" end="9"/>
                                            </p:txEl>
                                          </p:spTgt>
                                        </p:tgtEl>
                                      </p:cBhvr>
                                    </p:animEffect>
                                    <p:anim calcmode="lin" valueType="num">
                                      <p:cBhvr>
                                        <p:cTn id="48"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9" end="9"/>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
                                            <p:txEl>
                                              <p:pRg st="10" end="10"/>
                                            </p:txEl>
                                          </p:spTgt>
                                        </p:tgtEl>
                                        <p:attrNameLst>
                                          <p:attrName>style.visibility</p:attrName>
                                        </p:attrNameLst>
                                      </p:cBhvr>
                                      <p:to>
                                        <p:strVal val="visible"/>
                                      </p:to>
                                    </p:set>
                                    <p:animEffect transition="in" filter="fade">
                                      <p:cBhvr>
                                        <p:cTn id="52" dur="1000"/>
                                        <p:tgtEl>
                                          <p:spTgt spid="4">
                                            <p:txEl>
                                              <p:pRg st="10" end="10"/>
                                            </p:txEl>
                                          </p:spTgt>
                                        </p:tgtEl>
                                      </p:cBhvr>
                                    </p:animEffect>
                                    <p:anim calcmode="lin" valueType="num">
                                      <p:cBhvr>
                                        <p:cTn id="53"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54" dur="1000" fill="hold"/>
                                        <p:tgtEl>
                                          <p:spTgt spid="4">
                                            <p:txEl>
                                              <p:pRg st="10" end="10"/>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4">
                                            <p:txEl>
                                              <p:pRg st="11" end="11"/>
                                            </p:txEl>
                                          </p:spTgt>
                                        </p:tgtEl>
                                        <p:attrNameLst>
                                          <p:attrName>style.visibility</p:attrName>
                                        </p:attrNameLst>
                                      </p:cBhvr>
                                      <p:to>
                                        <p:strVal val="visible"/>
                                      </p:to>
                                    </p:set>
                                    <p:animEffect transition="in" filter="fade">
                                      <p:cBhvr>
                                        <p:cTn id="57" dur="1000"/>
                                        <p:tgtEl>
                                          <p:spTgt spid="4">
                                            <p:txEl>
                                              <p:pRg st="11" end="11"/>
                                            </p:txEl>
                                          </p:spTgt>
                                        </p:tgtEl>
                                      </p:cBhvr>
                                    </p:animEffect>
                                    <p:anim calcmode="lin" valueType="num">
                                      <p:cBhvr>
                                        <p:cTn id="58"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59"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5723" y="0"/>
            <a:ext cx="11699631" cy="6705600"/>
          </a:xfrm>
        </p:spPr>
        <p:txBody>
          <a:bodyPr>
            <a:normAutofit lnSpcReduction="10000"/>
          </a:bodyPr>
          <a:lstStyle/>
          <a:p>
            <a:pPr>
              <a:lnSpc>
                <a:spcPct val="150000"/>
              </a:lnSpc>
              <a:spcBef>
                <a:spcPts val="0"/>
              </a:spcBef>
              <a:spcAft>
                <a:spcPts val="0"/>
              </a:spcAft>
            </a:pPr>
            <a:r>
              <a:rPr lang="en-US" sz="2400" dirty="0">
                <a:solidFill>
                  <a:schemeClr val="bg2">
                    <a:lumMod val="50000"/>
                  </a:schemeClr>
                </a:solidFill>
                <a:latin typeface="Georgia" panose="02040502050405020303" pitchFamily="18" charset="0"/>
                <a:cs typeface="Arial" panose="020B0604020202020204" pitchFamily="34" charset="0"/>
              </a:rPr>
              <a:t>Later in life Alphonse stated</a:t>
            </a:r>
            <a:r>
              <a:rPr lang="en-US" sz="2400" i="1" dirty="0" smtClean="0">
                <a:solidFill>
                  <a:schemeClr val="bg2">
                    <a:lumMod val="50000"/>
                  </a:schemeClr>
                </a:solidFill>
                <a:latin typeface="Georgia" panose="02040502050405020303" pitchFamily="18" charset="0"/>
                <a:cs typeface="Arial" panose="020B0604020202020204" pitchFamily="34" charset="0"/>
              </a:rPr>
              <a:t>:    “</a:t>
            </a:r>
            <a:r>
              <a:rPr lang="en-US" sz="2400" i="1" dirty="0">
                <a:solidFill>
                  <a:schemeClr val="bg2">
                    <a:lumMod val="50000"/>
                  </a:schemeClr>
                </a:solidFill>
                <a:latin typeface="Georgia" panose="02040502050405020303" pitchFamily="18" charset="0"/>
                <a:cs typeface="Arial" panose="020B0604020202020204" pitchFamily="34" charset="0"/>
              </a:rPr>
              <a:t>I worked hard to improve the lot of my poor co-religionists, although I had no religion</a:t>
            </a:r>
            <a:r>
              <a:rPr lang="en-US" sz="2400" i="1" dirty="0" smtClean="0">
                <a:solidFill>
                  <a:schemeClr val="bg2">
                    <a:lumMod val="50000"/>
                  </a:schemeClr>
                </a:solidFill>
                <a:latin typeface="Georgia" panose="02040502050405020303" pitchFamily="18" charset="0"/>
                <a:cs typeface="Arial" panose="020B0604020202020204" pitchFamily="34" charset="0"/>
              </a:rPr>
              <a:t>.”</a:t>
            </a:r>
            <a:r>
              <a:rPr lang="en-US" sz="2400" dirty="0" smtClean="0">
                <a:solidFill>
                  <a:schemeClr val="bg2">
                    <a:lumMod val="50000"/>
                  </a:schemeClr>
                </a:solidFill>
                <a:latin typeface="Georgia" panose="02040502050405020303" pitchFamily="18" charset="0"/>
                <a:cs typeface="Arial" panose="020B0604020202020204" pitchFamily="34" charset="0"/>
              </a:rPr>
              <a:t>  </a:t>
            </a:r>
            <a:r>
              <a:rPr lang="en-US" sz="2400" dirty="0">
                <a:solidFill>
                  <a:schemeClr val="bg2">
                    <a:lumMod val="50000"/>
                  </a:schemeClr>
                </a:solidFill>
                <a:latin typeface="Georgia" panose="02040502050405020303" pitchFamily="18" charset="0"/>
                <a:cs typeface="Arial" panose="020B0604020202020204" pitchFamily="34" charset="0"/>
              </a:rPr>
              <a:t>He lived, he said, </a:t>
            </a:r>
            <a:r>
              <a:rPr lang="en-US" sz="2400" i="1" dirty="0">
                <a:solidFill>
                  <a:schemeClr val="bg2">
                    <a:lumMod val="50000"/>
                  </a:schemeClr>
                </a:solidFill>
                <a:latin typeface="Georgia" panose="02040502050405020303" pitchFamily="18" charset="0"/>
                <a:cs typeface="Arial" panose="020B0604020202020204" pitchFamily="34" charset="0"/>
              </a:rPr>
              <a:t>“without any religion, </a:t>
            </a:r>
            <a:endParaRPr lang="en-US" sz="2400" i="1" dirty="0" smtClean="0">
              <a:solidFill>
                <a:schemeClr val="bg2">
                  <a:lumMod val="50000"/>
                </a:schemeClr>
              </a:solidFill>
              <a:latin typeface="Georgia" panose="02040502050405020303" pitchFamily="18" charset="0"/>
              <a:cs typeface="Arial" panose="020B0604020202020204" pitchFamily="34" charset="0"/>
            </a:endParaRPr>
          </a:p>
          <a:p>
            <a:pPr>
              <a:lnSpc>
                <a:spcPct val="150000"/>
              </a:lnSpc>
              <a:spcBef>
                <a:spcPts val="0"/>
              </a:spcBef>
            </a:pPr>
            <a:r>
              <a:rPr lang="en-US" sz="2400" i="1" dirty="0" smtClean="0">
                <a:solidFill>
                  <a:schemeClr val="bg2">
                    <a:lumMod val="50000"/>
                  </a:schemeClr>
                </a:solidFill>
                <a:latin typeface="Georgia" panose="02040502050405020303" pitchFamily="18" charset="0"/>
                <a:cs typeface="Arial" panose="020B0604020202020204" pitchFamily="34" charset="0"/>
              </a:rPr>
              <a:t>even </a:t>
            </a:r>
            <a:r>
              <a:rPr lang="en-US" sz="2400" i="1" dirty="0">
                <a:solidFill>
                  <a:schemeClr val="bg2">
                    <a:lumMod val="50000"/>
                  </a:schemeClr>
                </a:solidFill>
                <a:latin typeface="Georgia" panose="02040502050405020303" pitchFamily="18" charset="0"/>
                <a:cs typeface="Arial" panose="020B0604020202020204" pitchFamily="34" charset="0"/>
              </a:rPr>
              <a:t>without belief in God, but </a:t>
            </a:r>
            <a:r>
              <a:rPr lang="en-US" sz="2400" i="1" dirty="0" smtClean="0">
                <a:solidFill>
                  <a:schemeClr val="bg2">
                    <a:lumMod val="50000"/>
                  </a:schemeClr>
                </a:solidFill>
                <a:latin typeface="Georgia" panose="02040502050405020303" pitchFamily="18" charset="0"/>
                <a:cs typeface="Arial" panose="020B0604020202020204" pitchFamily="34" charset="0"/>
              </a:rPr>
              <a:t> according </a:t>
            </a:r>
            <a:r>
              <a:rPr lang="en-US" sz="2400" i="1" dirty="0">
                <a:solidFill>
                  <a:schemeClr val="bg2">
                    <a:lumMod val="50000"/>
                  </a:schemeClr>
                </a:solidFill>
                <a:latin typeface="Georgia" panose="02040502050405020303" pitchFamily="18" charset="0"/>
                <a:cs typeface="Arial" panose="020B0604020202020204" pitchFamily="34" charset="0"/>
              </a:rPr>
              <a:t>to the inspirations of natural morality, especially the ideals of charity and compassion which I experienced in my heart.” </a:t>
            </a:r>
            <a:endParaRPr lang="en-US" sz="2400" i="1" dirty="0" smtClean="0">
              <a:solidFill>
                <a:schemeClr val="bg2">
                  <a:lumMod val="50000"/>
                </a:schemeClr>
              </a:solidFill>
              <a:latin typeface="Georgia" panose="02040502050405020303" pitchFamily="18" charset="0"/>
              <a:cs typeface="Arial" panose="020B0604020202020204" pitchFamily="34" charset="0"/>
            </a:endParaRPr>
          </a:p>
          <a:p>
            <a:pPr>
              <a:lnSpc>
                <a:spcPct val="150000"/>
              </a:lnSpc>
              <a:spcBef>
                <a:spcPts val="1200"/>
              </a:spcBef>
              <a:spcAft>
                <a:spcPts val="0"/>
              </a:spcAft>
            </a:pPr>
            <a:r>
              <a:rPr lang="en-US" sz="2400" dirty="0" smtClean="0">
                <a:solidFill>
                  <a:schemeClr val="bg2">
                    <a:lumMod val="50000"/>
                  </a:schemeClr>
                </a:solidFill>
                <a:latin typeface="Georgia" panose="02040502050405020303" pitchFamily="18" charset="0"/>
                <a:cs typeface="Arial" panose="020B0604020202020204" pitchFamily="34" charset="0"/>
              </a:rPr>
              <a:t>In </a:t>
            </a:r>
            <a:r>
              <a:rPr lang="en-US" sz="2400" dirty="0">
                <a:solidFill>
                  <a:schemeClr val="bg2">
                    <a:lumMod val="50000"/>
                  </a:schemeClr>
                </a:solidFill>
                <a:latin typeface="Georgia" panose="02040502050405020303" pitchFamily="18" charset="0"/>
                <a:cs typeface="Arial" panose="020B0604020202020204" pitchFamily="34" charset="0"/>
              </a:rPr>
              <a:t>early 1842, while engaged and waiting for his wedding, he embarked on travel to Naples, Malta, and the Near East. On January 1, while in Naples, he wrote: </a:t>
            </a:r>
            <a:r>
              <a:rPr lang="en-US" sz="2400" dirty="0" smtClean="0">
                <a:solidFill>
                  <a:schemeClr val="bg2">
                    <a:lumMod val="50000"/>
                  </a:schemeClr>
                </a:solidFill>
                <a:latin typeface="Georgia" panose="02040502050405020303" pitchFamily="18" charset="0"/>
                <a:cs typeface="Arial" panose="020B0604020202020204" pitchFamily="34" charset="0"/>
              </a:rPr>
              <a:t> </a:t>
            </a:r>
            <a:r>
              <a:rPr lang="en-US" sz="2400" i="1" dirty="0" smtClean="0">
                <a:solidFill>
                  <a:schemeClr val="bg2">
                    <a:lumMod val="50000"/>
                  </a:schemeClr>
                </a:solidFill>
                <a:latin typeface="Georgia" panose="02040502050405020303" pitchFamily="18" charset="0"/>
                <a:cs typeface="Arial" panose="020B0604020202020204" pitchFamily="34" charset="0"/>
              </a:rPr>
              <a:t>  </a:t>
            </a:r>
          </a:p>
          <a:p>
            <a:pPr>
              <a:lnSpc>
                <a:spcPct val="150000"/>
              </a:lnSpc>
              <a:spcBef>
                <a:spcPts val="1200"/>
              </a:spcBef>
              <a:spcAft>
                <a:spcPts val="0"/>
              </a:spcAft>
            </a:pPr>
            <a:r>
              <a:rPr lang="en-US" sz="2400" i="1" dirty="0">
                <a:solidFill>
                  <a:schemeClr val="tx1"/>
                </a:solidFill>
                <a:latin typeface="Georgia" panose="02040502050405020303" pitchFamily="18" charset="0"/>
                <a:cs typeface="Arial" panose="020B0604020202020204" pitchFamily="34" charset="0"/>
              </a:rPr>
              <a:t> </a:t>
            </a:r>
            <a:r>
              <a:rPr lang="en-US" sz="2400" i="1" dirty="0" smtClean="0">
                <a:solidFill>
                  <a:schemeClr val="tx1"/>
                </a:solidFill>
                <a:latin typeface="Georgia" panose="02040502050405020303" pitchFamily="18" charset="0"/>
                <a:cs typeface="Arial" panose="020B0604020202020204" pitchFamily="34" charset="0"/>
              </a:rPr>
              <a:t>   </a:t>
            </a:r>
            <a:r>
              <a:rPr lang="en-US" sz="2400" i="1"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“I </a:t>
            </a:r>
            <a:r>
              <a:rPr lang="en-US" sz="2400" i="1"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asked God for some inspiration to guide me in my plans for the </a:t>
            </a:r>
            <a:endParaRPr lang="en-US" sz="2400" i="1"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a:p>
            <a:pPr>
              <a:lnSpc>
                <a:spcPct val="150000"/>
              </a:lnSpc>
              <a:spcBef>
                <a:spcPts val="600"/>
              </a:spcBef>
              <a:spcAft>
                <a:spcPts val="0"/>
              </a:spcAft>
            </a:pPr>
            <a:r>
              <a:rPr lang="en-US" sz="2400" i="1"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improvement </a:t>
            </a:r>
            <a:r>
              <a:rPr lang="en-US" sz="2400" i="1"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of the lot of the Jews, </a:t>
            </a:r>
            <a:r>
              <a:rPr lang="en-US" sz="2400" i="1"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 </a:t>
            </a:r>
            <a:r>
              <a:rPr lang="en-US" sz="2400" i="1"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thought which continually </a:t>
            </a:r>
            <a:endParaRPr lang="en-US" sz="2400" i="1"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a:p>
            <a:pPr>
              <a:lnSpc>
                <a:spcPct val="150000"/>
              </a:lnSpc>
              <a:spcBef>
                <a:spcPts val="600"/>
              </a:spcBef>
              <a:spcAft>
                <a:spcPts val="0"/>
              </a:spcAft>
            </a:pPr>
            <a:r>
              <a:rPr lang="en-US" sz="2400" i="1"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haunted </a:t>
            </a:r>
            <a:r>
              <a:rPr lang="en-US" sz="2400" i="1"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me.” </a:t>
            </a:r>
            <a:r>
              <a:rPr lang="en-US" sz="2400" i="1"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4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Whether </a:t>
            </a:r>
            <a:r>
              <a:rPr lang="en-US" sz="24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due to distraction, his spontaneous nature, </a:t>
            </a:r>
            <a:endParaRPr lang="en-US" sz="24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a:p>
            <a:pPr>
              <a:lnSpc>
                <a:spcPct val="150000"/>
              </a:lnSpc>
              <a:spcBef>
                <a:spcPts val="600"/>
              </a:spcBef>
              <a:spcAft>
                <a:spcPts val="0"/>
              </a:spcAft>
            </a:pPr>
            <a:r>
              <a:rPr lang="en-US" sz="24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or </a:t>
            </a:r>
            <a:r>
              <a:rPr lang="en-US" sz="24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some </a:t>
            </a:r>
            <a:r>
              <a:rPr lang="en-US" sz="24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other </a:t>
            </a:r>
            <a:r>
              <a:rPr lang="en-US" sz="24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mysterious influence, he took a coach to Rome </a:t>
            </a:r>
            <a:endParaRPr lang="en-US" sz="24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a:p>
            <a:pPr>
              <a:lnSpc>
                <a:spcPct val="150000"/>
              </a:lnSpc>
              <a:spcBef>
                <a:spcPts val="600"/>
              </a:spcBef>
              <a:spcAft>
                <a:spcPts val="0"/>
              </a:spcAft>
            </a:pPr>
            <a:r>
              <a:rPr lang="en-US" sz="24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instead of to </a:t>
            </a:r>
            <a:r>
              <a:rPr lang="en-US" sz="24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Palermo </a:t>
            </a:r>
            <a:r>
              <a:rPr lang="en-US" sz="24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as he had planned.</a:t>
            </a:r>
            <a:r>
              <a:rPr lang="en-US" sz="2400" dirty="0" smtClean="0">
                <a:solidFill>
                  <a:schemeClr val="tx1"/>
                </a:solidFill>
                <a:latin typeface="Georgia" panose="02040502050405020303" pitchFamily="18" charset="0"/>
                <a:cs typeface="Arial" panose="020B0604020202020204" pitchFamily="34" charset="0"/>
              </a:rPr>
              <a:t>  </a:t>
            </a:r>
            <a:endParaRPr lang="en-US" sz="2400" dirty="0">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23187662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7324" y="171938"/>
            <a:ext cx="8753230" cy="6533662"/>
          </a:xfrm>
        </p:spPr>
        <p:txBody>
          <a:bodyPr>
            <a:noAutofit/>
          </a:bodyPr>
          <a:lstStyle/>
          <a:p>
            <a:pPr marL="0" indent="0">
              <a:lnSpc>
                <a:spcPct val="150000"/>
              </a:lnSpc>
              <a:spcBef>
                <a:spcPts val="600"/>
              </a:spcBef>
              <a:spcAft>
                <a:spcPts val="0"/>
              </a:spcAft>
              <a:buNone/>
            </a:pPr>
            <a:r>
              <a:rPr lang="en-US" sz="2400" dirty="0">
                <a:solidFill>
                  <a:srgbClr val="004274"/>
                </a:solidFill>
                <a:latin typeface="Georgia" panose="02040502050405020303" pitchFamily="18" charset="0"/>
                <a:cs typeface="Arial" panose="020B0604020202020204" pitchFamily="34" charset="0"/>
              </a:rPr>
              <a:t>He arrived in </a:t>
            </a:r>
            <a:r>
              <a:rPr lang="en-US" sz="2400" dirty="0" smtClean="0">
                <a:solidFill>
                  <a:srgbClr val="004274"/>
                </a:solidFill>
                <a:latin typeface="Georgia" panose="02040502050405020303" pitchFamily="18" charset="0"/>
                <a:cs typeface="Arial" panose="020B0604020202020204" pitchFamily="34" charset="0"/>
              </a:rPr>
              <a:t>Rome </a:t>
            </a:r>
            <a:r>
              <a:rPr lang="en-US" sz="2400" dirty="0">
                <a:solidFill>
                  <a:srgbClr val="004274"/>
                </a:solidFill>
                <a:latin typeface="Georgia" panose="02040502050405020303" pitchFamily="18" charset="0"/>
                <a:cs typeface="Arial" panose="020B0604020202020204" pitchFamily="34" charset="0"/>
              </a:rPr>
              <a:t>on January 5, the eve of Epiphany.  Here, while seeking out the ancient and modern ruins </a:t>
            </a:r>
            <a:r>
              <a:rPr lang="en-US" sz="2400" dirty="0" smtClean="0">
                <a:solidFill>
                  <a:srgbClr val="004274"/>
                </a:solidFill>
                <a:latin typeface="Georgia" panose="02040502050405020303" pitchFamily="18" charset="0"/>
                <a:cs typeface="Arial" panose="020B0604020202020204" pitchFamily="34" charset="0"/>
              </a:rPr>
              <a:t>and </a:t>
            </a:r>
            <a:r>
              <a:rPr lang="en-US" sz="2400" dirty="0">
                <a:solidFill>
                  <a:srgbClr val="004274"/>
                </a:solidFill>
                <a:latin typeface="Georgia" panose="02040502050405020303" pitchFamily="18" charset="0"/>
                <a:cs typeface="Arial" panose="020B0604020202020204" pitchFamily="34" charset="0"/>
              </a:rPr>
              <a:t>visiting the churches of Rome, </a:t>
            </a:r>
            <a:r>
              <a:rPr lang="en-US" sz="2400" dirty="0" smtClean="0">
                <a:solidFill>
                  <a:srgbClr val="004274"/>
                </a:solidFill>
                <a:latin typeface="Georgia" panose="02040502050405020303" pitchFamily="18" charset="0"/>
                <a:cs typeface="Arial" panose="020B0604020202020204" pitchFamily="34" charset="0"/>
              </a:rPr>
              <a:t>he </a:t>
            </a:r>
            <a:r>
              <a:rPr lang="en-US" sz="2400" dirty="0">
                <a:solidFill>
                  <a:srgbClr val="004274"/>
                </a:solidFill>
                <a:latin typeface="Georgia" panose="02040502050405020303" pitchFamily="18" charset="0"/>
                <a:cs typeface="Arial" panose="020B0604020202020204" pitchFamily="34" charset="0"/>
              </a:rPr>
              <a:t>made the acquaintance of Theodore’s friend, Baron Theodore de </a:t>
            </a:r>
            <a:r>
              <a:rPr lang="en-US" sz="2400" dirty="0" err="1">
                <a:solidFill>
                  <a:srgbClr val="004274"/>
                </a:solidFill>
                <a:latin typeface="Georgia" panose="02040502050405020303" pitchFamily="18" charset="0"/>
                <a:cs typeface="Arial" panose="020B0604020202020204" pitchFamily="34" charset="0"/>
              </a:rPr>
              <a:t>Bussierre</a:t>
            </a:r>
            <a:r>
              <a:rPr lang="en-US" sz="2400" dirty="0">
                <a:solidFill>
                  <a:srgbClr val="004274"/>
                </a:solidFill>
                <a:latin typeface="Georgia" panose="02040502050405020303" pitchFamily="18" charset="0"/>
                <a:cs typeface="Arial" panose="020B0604020202020204" pitchFamily="34" charset="0"/>
              </a:rPr>
              <a:t>, who was a recent </a:t>
            </a:r>
            <a:r>
              <a:rPr lang="en-US" sz="2400" dirty="0" smtClean="0">
                <a:solidFill>
                  <a:srgbClr val="004274"/>
                </a:solidFill>
                <a:latin typeface="Georgia" panose="02040502050405020303" pitchFamily="18" charset="0"/>
                <a:cs typeface="Arial" panose="020B0604020202020204" pitchFamily="34" charset="0"/>
              </a:rPr>
              <a:t> convert </a:t>
            </a:r>
            <a:r>
              <a:rPr lang="en-US" sz="2400" dirty="0">
                <a:solidFill>
                  <a:srgbClr val="004274"/>
                </a:solidFill>
                <a:latin typeface="Georgia" panose="02040502050405020303" pitchFamily="18" charset="0"/>
                <a:cs typeface="Arial" panose="020B0604020202020204" pitchFamily="34" charset="0"/>
              </a:rPr>
              <a:t>from Protestantism</a:t>
            </a:r>
            <a:r>
              <a:rPr lang="en-US" sz="2400" dirty="0" smtClean="0">
                <a:solidFill>
                  <a:srgbClr val="004274"/>
                </a:solidFill>
                <a:latin typeface="Georgia" panose="02040502050405020303" pitchFamily="18" charset="0"/>
                <a:cs typeface="Arial" panose="020B0604020202020204" pitchFamily="34" charset="0"/>
              </a:rPr>
              <a:t>.</a:t>
            </a:r>
          </a:p>
          <a:p>
            <a:pPr marL="0" indent="0">
              <a:lnSpc>
                <a:spcPct val="150000"/>
              </a:lnSpc>
              <a:spcBef>
                <a:spcPts val="600"/>
              </a:spcBef>
              <a:spcAft>
                <a:spcPts val="0"/>
              </a:spcAft>
              <a:buNone/>
            </a:pPr>
            <a:endParaRPr lang="en-US" sz="2400" dirty="0">
              <a:solidFill>
                <a:srgbClr val="004274"/>
              </a:solidFill>
              <a:latin typeface="Georgia" panose="02040502050405020303" pitchFamily="18" charset="0"/>
              <a:cs typeface="Arial" panose="020B0604020202020204" pitchFamily="34" charset="0"/>
            </a:endParaRPr>
          </a:p>
          <a:p>
            <a:pPr marL="0" indent="0">
              <a:lnSpc>
                <a:spcPct val="150000"/>
              </a:lnSpc>
              <a:spcBef>
                <a:spcPts val="0"/>
              </a:spcBef>
              <a:spcAft>
                <a:spcPts val="0"/>
              </a:spcAft>
              <a:buNone/>
            </a:pPr>
            <a:r>
              <a:rPr lang="en-US" sz="2400" dirty="0" smtClean="0">
                <a:solidFill>
                  <a:schemeClr val="tx1"/>
                </a:solidFill>
                <a:latin typeface="Georgia" panose="02040502050405020303" pitchFamily="18" charset="0"/>
                <a:cs typeface="Arial" panose="020B0604020202020204" pitchFamily="34" charset="0"/>
              </a:rPr>
              <a:t>     </a:t>
            </a:r>
            <a:r>
              <a:rPr lang="en-US" sz="24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Almost </a:t>
            </a:r>
            <a:r>
              <a:rPr lang="en-US" sz="24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immediately upon his arrival in Rome, </a:t>
            </a:r>
            <a:r>
              <a:rPr lang="en-US" sz="24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Alphonse </a:t>
            </a:r>
          </a:p>
          <a:p>
            <a:pPr marL="0" indent="0">
              <a:lnSpc>
                <a:spcPct val="150000"/>
              </a:lnSpc>
              <a:spcBef>
                <a:spcPts val="0"/>
              </a:spcBef>
              <a:spcAft>
                <a:spcPts val="0"/>
              </a:spcAft>
              <a:buNone/>
            </a:pPr>
            <a:r>
              <a:rPr lang="en-US" sz="24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encountered </a:t>
            </a:r>
            <a:r>
              <a:rPr lang="en-US" sz="24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overt efforts to </a:t>
            </a:r>
            <a:r>
              <a:rPr lang="en-US" sz="24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convert </a:t>
            </a:r>
            <a:r>
              <a:rPr lang="en-US" sz="24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him to Catholicism</a:t>
            </a:r>
            <a:r>
              <a:rPr lang="en-US" sz="24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a:t>
            </a:r>
          </a:p>
          <a:p>
            <a:pPr marL="0" indent="0">
              <a:lnSpc>
                <a:spcPct val="150000"/>
              </a:lnSpc>
              <a:spcBef>
                <a:spcPts val="0"/>
              </a:spcBef>
              <a:spcAft>
                <a:spcPts val="0"/>
              </a:spcAft>
              <a:buNone/>
            </a:pPr>
            <a:r>
              <a:rPr lang="en-US" sz="24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4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Baron </a:t>
            </a:r>
            <a:r>
              <a:rPr lang="en-US" sz="24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de </a:t>
            </a:r>
            <a:r>
              <a:rPr lang="en-US" sz="2400" dirty="0" err="1">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Bussierre</a:t>
            </a:r>
            <a:r>
              <a:rPr lang="en-US" sz="24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strongly motivated by his own </a:t>
            </a:r>
            <a:r>
              <a:rPr lang="en-US" sz="24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recent</a:t>
            </a:r>
          </a:p>
          <a:p>
            <a:pPr marL="0" indent="0">
              <a:lnSpc>
                <a:spcPct val="150000"/>
              </a:lnSpc>
              <a:spcBef>
                <a:spcPts val="0"/>
              </a:spcBef>
              <a:spcAft>
                <a:spcPts val="0"/>
              </a:spcAft>
              <a:buNone/>
            </a:pPr>
            <a:r>
              <a:rPr lang="en-US" sz="24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4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4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conversion, was particularly aggressive in this regard. </a:t>
            </a:r>
            <a:endParaRPr lang="en-US" sz="24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a:p>
            <a:pPr marL="0" indent="0">
              <a:lnSpc>
                <a:spcPct val="150000"/>
              </a:lnSpc>
              <a:spcBef>
                <a:spcPts val="0"/>
              </a:spcBef>
              <a:spcAft>
                <a:spcPts val="0"/>
              </a:spcAft>
              <a:buNone/>
            </a:pPr>
            <a:r>
              <a:rPr lang="en-US" sz="24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4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Prayers </a:t>
            </a:r>
            <a:r>
              <a:rPr lang="en-US" sz="24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from </a:t>
            </a:r>
            <a:r>
              <a:rPr lang="en-US" sz="24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others </a:t>
            </a:r>
            <a:r>
              <a:rPr lang="en-US" sz="24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were also solicited to this end.</a:t>
            </a:r>
            <a:r>
              <a:rPr lang="en-US" sz="2400" dirty="0">
                <a:latin typeface="Georgia" panose="02040502050405020303" pitchFamily="18" charset="0"/>
                <a:cs typeface="Arial" panose="020B0604020202020204" pitchFamily="34" charset="0"/>
              </a:rPr>
              <a:t> </a:t>
            </a:r>
          </a:p>
          <a:p>
            <a:pPr marL="0" indent="0">
              <a:buNone/>
            </a:pPr>
            <a:endParaRPr lang="en-US" sz="2400" dirty="0">
              <a:latin typeface="Georgia" panose="02040502050405020303" pitchFamily="18" charset="0"/>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120554" y="699581"/>
            <a:ext cx="2892425" cy="1884887"/>
          </a:xfrm>
          <a:ln>
            <a:solidFill>
              <a:schemeClr val="tx1"/>
            </a:solidFill>
          </a:ln>
          <a:effectLst>
            <a:reflection blurRad="6350" stA="50000" endA="295" endPos="92000" dist="101600" dir="5400000" sy="-100000" algn="bl" rotWithShape="0"/>
          </a:effectLst>
          <a:scene3d>
            <a:camera prst="isometricOffAxis2Left"/>
            <a:lightRig rig="threePt" dir="t"/>
          </a:scene3d>
        </p:spPr>
      </p:pic>
    </p:spTree>
    <p:extLst>
      <p:ext uri="{BB962C8B-B14F-4D97-AF65-F5344CB8AC3E}">
        <p14:creationId xmlns:p14="http://schemas.microsoft.com/office/powerpoint/2010/main" val="170270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893404" y="515816"/>
            <a:ext cx="8882540" cy="6869013"/>
          </a:xfrm>
        </p:spPr>
        <p:txBody>
          <a:bodyPr>
            <a:normAutofit/>
          </a:bodyPr>
          <a:lstStyle/>
          <a:p>
            <a:pPr marL="0" indent="0">
              <a:spcBef>
                <a:spcPts val="0"/>
              </a:spcBef>
              <a:spcAft>
                <a:spcPts val="0"/>
              </a:spcAft>
              <a:buNone/>
            </a:pPr>
            <a:r>
              <a:rPr lang="en-US" sz="2400" dirty="0">
                <a:solidFill>
                  <a:schemeClr val="bg2">
                    <a:lumMod val="50000"/>
                  </a:schemeClr>
                </a:solidFill>
                <a:latin typeface="Georgia" panose="02040502050405020303" pitchFamily="18" charset="0"/>
                <a:cs typeface="Arial" panose="020B0604020202020204" pitchFamily="34" charset="0"/>
              </a:rPr>
              <a:t>This was consistent with the climate of </a:t>
            </a:r>
            <a:r>
              <a:rPr lang="en-US" sz="2400" dirty="0" smtClean="0">
                <a:solidFill>
                  <a:schemeClr val="bg2">
                    <a:lumMod val="50000"/>
                  </a:schemeClr>
                </a:solidFill>
                <a:latin typeface="Georgia" panose="02040502050405020303" pitchFamily="18" charset="0"/>
                <a:cs typeface="Arial" panose="020B0604020202020204" pitchFamily="34" charset="0"/>
              </a:rPr>
              <a:t>spiritual </a:t>
            </a:r>
          </a:p>
          <a:p>
            <a:pPr marL="0" indent="0">
              <a:spcBef>
                <a:spcPts val="0"/>
              </a:spcBef>
              <a:spcAft>
                <a:spcPts val="0"/>
              </a:spcAft>
              <a:buNone/>
            </a:pPr>
            <a:r>
              <a:rPr lang="en-US" sz="2400" dirty="0" smtClean="0">
                <a:solidFill>
                  <a:schemeClr val="bg2">
                    <a:lumMod val="50000"/>
                  </a:schemeClr>
                </a:solidFill>
                <a:latin typeface="Georgia" panose="02040502050405020303" pitchFamily="18" charset="0"/>
                <a:cs typeface="Arial" panose="020B0604020202020204" pitchFamily="34" charset="0"/>
              </a:rPr>
              <a:t>renewal </a:t>
            </a:r>
            <a:r>
              <a:rPr lang="en-US" sz="2400" dirty="0">
                <a:solidFill>
                  <a:schemeClr val="bg2">
                    <a:lumMod val="50000"/>
                  </a:schemeClr>
                </a:solidFill>
                <a:latin typeface="Georgia" panose="02040502050405020303" pitchFamily="18" charset="0"/>
                <a:cs typeface="Arial" panose="020B0604020202020204" pitchFamily="34" charset="0"/>
              </a:rPr>
              <a:t>at the time.  It was </a:t>
            </a:r>
            <a:r>
              <a:rPr lang="en-US" sz="2400" dirty="0" smtClean="0">
                <a:solidFill>
                  <a:schemeClr val="bg2">
                    <a:lumMod val="50000"/>
                  </a:schemeClr>
                </a:solidFill>
                <a:latin typeface="Georgia" panose="02040502050405020303" pitchFamily="18" charset="0"/>
                <a:cs typeface="Arial" panose="020B0604020202020204" pitchFamily="34" charset="0"/>
              </a:rPr>
              <a:t>a climate </a:t>
            </a:r>
            <a:r>
              <a:rPr lang="en-US" sz="2400" dirty="0">
                <a:solidFill>
                  <a:schemeClr val="bg2">
                    <a:lumMod val="50000"/>
                  </a:schemeClr>
                </a:solidFill>
                <a:latin typeface="Georgia" panose="02040502050405020303" pitchFamily="18" charset="0"/>
                <a:cs typeface="Arial" panose="020B0604020202020204" pitchFamily="34" charset="0"/>
              </a:rPr>
              <a:t>within which </a:t>
            </a:r>
            <a:endParaRPr lang="en-US" sz="2400" dirty="0" smtClean="0">
              <a:solidFill>
                <a:schemeClr val="bg2">
                  <a:lumMod val="50000"/>
                </a:schemeClr>
              </a:solidFill>
              <a:latin typeface="Georgia" panose="02040502050405020303" pitchFamily="18" charset="0"/>
              <a:cs typeface="Arial" panose="020B0604020202020204" pitchFamily="34" charset="0"/>
            </a:endParaRPr>
          </a:p>
          <a:p>
            <a:pPr marL="0" indent="0">
              <a:spcBef>
                <a:spcPts val="0"/>
              </a:spcBef>
              <a:spcAft>
                <a:spcPts val="0"/>
              </a:spcAft>
              <a:buNone/>
            </a:pPr>
            <a:r>
              <a:rPr lang="en-US" sz="2400" dirty="0" smtClean="0">
                <a:solidFill>
                  <a:schemeClr val="bg2">
                    <a:lumMod val="50000"/>
                  </a:schemeClr>
                </a:solidFill>
                <a:latin typeface="Georgia" panose="02040502050405020303" pitchFamily="18" charset="0"/>
                <a:cs typeface="Arial" panose="020B0604020202020204" pitchFamily="34" charset="0"/>
              </a:rPr>
              <a:t>reaction </a:t>
            </a:r>
            <a:r>
              <a:rPr lang="en-US" sz="2400" dirty="0">
                <a:solidFill>
                  <a:schemeClr val="bg2">
                    <a:lumMod val="50000"/>
                  </a:schemeClr>
                </a:solidFill>
                <a:latin typeface="Georgia" panose="02040502050405020303" pitchFamily="18" charset="0"/>
                <a:cs typeface="Arial" panose="020B0604020202020204" pitchFamily="34" charset="0"/>
              </a:rPr>
              <a:t>to </a:t>
            </a:r>
            <a:r>
              <a:rPr lang="en-US" sz="2400" dirty="0" smtClean="0">
                <a:solidFill>
                  <a:schemeClr val="bg2">
                    <a:lumMod val="50000"/>
                  </a:schemeClr>
                </a:solidFill>
                <a:latin typeface="Georgia" panose="02040502050405020303" pitchFamily="18" charset="0"/>
                <a:cs typeface="Arial" panose="020B0604020202020204" pitchFamily="34" charset="0"/>
              </a:rPr>
              <a:t>eighteenth-century rationalism </a:t>
            </a:r>
            <a:r>
              <a:rPr lang="en-US" sz="2400" dirty="0">
                <a:solidFill>
                  <a:schemeClr val="bg2">
                    <a:lumMod val="50000"/>
                  </a:schemeClr>
                </a:solidFill>
                <a:latin typeface="Georgia" panose="02040502050405020303" pitchFamily="18" charset="0"/>
                <a:cs typeface="Arial" panose="020B0604020202020204" pitchFamily="34" charset="0"/>
              </a:rPr>
              <a:t>and </a:t>
            </a:r>
            <a:endParaRPr lang="en-US" sz="2400" dirty="0" smtClean="0">
              <a:solidFill>
                <a:schemeClr val="bg2">
                  <a:lumMod val="50000"/>
                </a:schemeClr>
              </a:solidFill>
              <a:latin typeface="Georgia" panose="02040502050405020303" pitchFamily="18" charset="0"/>
              <a:cs typeface="Arial" panose="020B0604020202020204" pitchFamily="34" charset="0"/>
            </a:endParaRPr>
          </a:p>
          <a:p>
            <a:pPr marL="0" indent="0">
              <a:spcBef>
                <a:spcPts val="0"/>
              </a:spcBef>
              <a:spcAft>
                <a:spcPts val="0"/>
              </a:spcAft>
              <a:buNone/>
            </a:pPr>
            <a:r>
              <a:rPr lang="en-US" sz="2400" dirty="0" smtClean="0">
                <a:solidFill>
                  <a:schemeClr val="bg2">
                    <a:lumMod val="50000"/>
                  </a:schemeClr>
                </a:solidFill>
                <a:latin typeface="Georgia" panose="02040502050405020303" pitchFamily="18" charset="0"/>
                <a:cs typeface="Arial" panose="020B0604020202020204" pitchFamily="34" charset="0"/>
              </a:rPr>
              <a:t>the </a:t>
            </a:r>
            <a:r>
              <a:rPr lang="en-US" sz="2400" dirty="0">
                <a:solidFill>
                  <a:schemeClr val="bg2">
                    <a:lumMod val="50000"/>
                  </a:schemeClr>
                </a:solidFill>
                <a:latin typeface="Georgia" panose="02040502050405020303" pitchFamily="18" charset="0"/>
                <a:cs typeface="Arial" panose="020B0604020202020204" pitchFamily="34" charset="0"/>
              </a:rPr>
              <a:t>revolutionary era </a:t>
            </a:r>
            <a:r>
              <a:rPr lang="en-US" sz="2400" dirty="0" smtClean="0">
                <a:solidFill>
                  <a:schemeClr val="bg2">
                    <a:lumMod val="50000"/>
                  </a:schemeClr>
                </a:solidFill>
                <a:latin typeface="Georgia" panose="02040502050405020303" pitchFamily="18" charset="0"/>
                <a:cs typeface="Arial" panose="020B0604020202020204" pitchFamily="34" charset="0"/>
              </a:rPr>
              <a:t>spawned numerous and </a:t>
            </a:r>
          </a:p>
          <a:p>
            <a:pPr marL="0" indent="0">
              <a:spcBef>
                <a:spcPts val="0"/>
              </a:spcBef>
              <a:spcAft>
                <a:spcPts val="0"/>
              </a:spcAft>
              <a:buNone/>
            </a:pPr>
            <a:r>
              <a:rPr lang="en-US" sz="2400" dirty="0" smtClean="0">
                <a:solidFill>
                  <a:schemeClr val="bg2">
                    <a:lumMod val="50000"/>
                  </a:schemeClr>
                </a:solidFill>
                <a:latin typeface="Georgia" panose="02040502050405020303" pitchFamily="18" charset="0"/>
                <a:cs typeface="Arial" panose="020B0604020202020204" pitchFamily="34" charset="0"/>
              </a:rPr>
              <a:t>well-publicized conversions</a:t>
            </a:r>
            <a:r>
              <a:rPr lang="en-US" sz="2400" dirty="0">
                <a:solidFill>
                  <a:schemeClr val="bg2">
                    <a:lumMod val="50000"/>
                  </a:schemeClr>
                </a:solidFill>
                <a:latin typeface="Georgia" panose="02040502050405020303" pitchFamily="18" charset="0"/>
                <a:cs typeface="Arial" panose="020B0604020202020204" pitchFamily="34" charset="0"/>
              </a:rPr>
              <a:t>.  </a:t>
            </a:r>
            <a:endParaRPr lang="en-US" sz="2400" dirty="0" smtClean="0">
              <a:solidFill>
                <a:schemeClr val="bg2">
                  <a:lumMod val="50000"/>
                </a:schemeClr>
              </a:solidFill>
              <a:latin typeface="Georgia" panose="02040502050405020303" pitchFamily="18" charset="0"/>
              <a:cs typeface="Arial" panose="020B0604020202020204" pitchFamily="34" charset="0"/>
            </a:endParaRPr>
          </a:p>
          <a:p>
            <a:pPr marL="0" indent="0">
              <a:spcBef>
                <a:spcPts val="0"/>
              </a:spcBef>
              <a:spcAft>
                <a:spcPts val="0"/>
              </a:spcAft>
              <a:buNone/>
            </a:pPr>
            <a:r>
              <a:rPr lang="en-US" sz="2400" dirty="0" smtClean="0">
                <a:solidFill>
                  <a:schemeClr val="bg2">
                    <a:lumMod val="50000"/>
                  </a:schemeClr>
                </a:solidFill>
                <a:latin typeface="Georgia" panose="02040502050405020303" pitchFamily="18" charset="0"/>
                <a:cs typeface="Arial" panose="020B0604020202020204" pitchFamily="34" charset="0"/>
              </a:rPr>
              <a:t>     Fervently </a:t>
            </a:r>
            <a:r>
              <a:rPr lang="en-US" sz="2400" dirty="0">
                <a:solidFill>
                  <a:schemeClr val="bg2">
                    <a:lumMod val="50000"/>
                  </a:schemeClr>
                </a:solidFill>
                <a:latin typeface="Georgia" panose="02040502050405020303" pitchFamily="18" charset="0"/>
                <a:cs typeface="Arial" panose="020B0604020202020204" pitchFamily="34" charset="0"/>
              </a:rPr>
              <a:t>Christian, </a:t>
            </a:r>
            <a:r>
              <a:rPr lang="en-US" sz="2400" dirty="0" smtClean="0">
                <a:solidFill>
                  <a:schemeClr val="bg2">
                    <a:lumMod val="50000"/>
                  </a:schemeClr>
                </a:solidFill>
                <a:latin typeface="Georgia" panose="02040502050405020303" pitchFamily="18" charset="0"/>
                <a:cs typeface="Arial" panose="020B0604020202020204" pitchFamily="34" charset="0"/>
              </a:rPr>
              <a:t>people </a:t>
            </a:r>
            <a:r>
              <a:rPr lang="en-US" sz="2400" dirty="0">
                <a:solidFill>
                  <a:schemeClr val="bg2">
                    <a:lumMod val="50000"/>
                  </a:schemeClr>
                </a:solidFill>
                <a:latin typeface="Georgia" panose="02040502050405020303" pitchFamily="18" charset="0"/>
                <a:cs typeface="Arial" panose="020B0604020202020204" pitchFamily="34" charset="0"/>
              </a:rPr>
              <a:t>longed </a:t>
            </a:r>
            <a:r>
              <a:rPr lang="en-US" sz="2400" dirty="0" smtClean="0">
                <a:solidFill>
                  <a:schemeClr val="bg2">
                    <a:lumMod val="50000"/>
                  </a:schemeClr>
                </a:solidFill>
                <a:latin typeface="Georgia" panose="02040502050405020303" pitchFamily="18" charset="0"/>
                <a:cs typeface="Arial" panose="020B0604020202020204" pitchFamily="34" charset="0"/>
              </a:rPr>
              <a:t>for </a:t>
            </a:r>
            <a:r>
              <a:rPr lang="en-US" sz="2400" dirty="0">
                <a:solidFill>
                  <a:schemeClr val="bg2">
                    <a:lumMod val="50000"/>
                  </a:schemeClr>
                </a:solidFill>
                <a:latin typeface="Georgia" panose="02040502050405020303" pitchFamily="18" charset="0"/>
                <a:cs typeface="Arial" panose="020B0604020202020204" pitchFamily="34" charset="0"/>
              </a:rPr>
              <a:t>the </a:t>
            </a:r>
            <a:endParaRPr lang="en-US" sz="2400" dirty="0" smtClean="0">
              <a:solidFill>
                <a:schemeClr val="bg2">
                  <a:lumMod val="50000"/>
                </a:schemeClr>
              </a:solidFill>
              <a:latin typeface="Georgia" panose="02040502050405020303" pitchFamily="18" charset="0"/>
              <a:cs typeface="Arial" panose="020B0604020202020204" pitchFamily="34" charset="0"/>
            </a:endParaRPr>
          </a:p>
          <a:p>
            <a:pPr marL="0" indent="0">
              <a:spcBef>
                <a:spcPts val="0"/>
              </a:spcBef>
              <a:spcAft>
                <a:spcPts val="0"/>
              </a:spcAft>
              <a:buNone/>
            </a:pPr>
            <a:r>
              <a:rPr lang="en-US" sz="2400" dirty="0">
                <a:solidFill>
                  <a:schemeClr val="bg2">
                    <a:lumMod val="50000"/>
                  </a:schemeClr>
                </a:solidFill>
                <a:latin typeface="Georgia" panose="02040502050405020303" pitchFamily="18" charset="0"/>
                <a:cs typeface="Arial" panose="020B0604020202020204" pitchFamily="34" charset="0"/>
              </a:rPr>
              <a:t> </a:t>
            </a:r>
            <a:r>
              <a:rPr lang="en-US" sz="2400" dirty="0" smtClean="0">
                <a:solidFill>
                  <a:schemeClr val="bg2">
                    <a:lumMod val="50000"/>
                  </a:schemeClr>
                </a:solidFill>
                <a:latin typeface="Georgia" panose="02040502050405020303" pitchFamily="18" charset="0"/>
                <a:cs typeface="Arial" panose="020B0604020202020204" pitchFamily="34" charset="0"/>
              </a:rPr>
              <a:t>    absolute</a:t>
            </a:r>
            <a:r>
              <a:rPr lang="en-US" sz="2400" dirty="0">
                <a:solidFill>
                  <a:schemeClr val="bg2">
                    <a:lumMod val="50000"/>
                  </a:schemeClr>
                </a:solidFill>
                <a:latin typeface="Georgia" panose="02040502050405020303" pitchFamily="18" charset="0"/>
                <a:cs typeface="Arial" panose="020B0604020202020204" pitchFamily="34" charset="0"/>
              </a:rPr>
              <a:t>, </a:t>
            </a:r>
            <a:r>
              <a:rPr lang="en-US" sz="2400" dirty="0" smtClean="0">
                <a:solidFill>
                  <a:schemeClr val="bg2">
                    <a:lumMod val="50000"/>
                  </a:schemeClr>
                </a:solidFill>
                <a:latin typeface="Georgia" panose="02040502050405020303" pitchFamily="18" charset="0"/>
                <a:cs typeface="Arial" panose="020B0604020202020204" pitchFamily="34" charset="0"/>
              </a:rPr>
              <a:t>a </a:t>
            </a:r>
            <a:r>
              <a:rPr lang="en-US" sz="2400" dirty="0">
                <a:solidFill>
                  <a:schemeClr val="bg2">
                    <a:lumMod val="50000"/>
                  </a:schemeClr>
                </a:solidFill>
                <a:latin typeface="Georgia" panose="02040502050405020303" pitchFamily="18" charset="0"/>
                <a:cs typeface="Arial" panose="020B0604020202020204" pitchFamily="34" charset="0"/>
              </a:rPr>
              <a:t>longing </a:t>
            </a:r>
            <a:r>
              <a:rPr lang="en-US" sz="2400" dirty="0" smtClean="0">
                <a:solidFill>
                  <a:schemeClr val="bg2">
                    <a:lumMod val="50000"/>
                  </a:schemeClr>
                </a:solidFill>
                <a:latin typeface="Georgia" panose="02040502050405020303" pitchFamily="18" charset="0"/>
                <a:cs typeface="Arial" panose="020B0604020202020204" pitchFamily="34" charset="0"/>
              </a:rPr>
              <a:t>increased </a:t>
            </a:r>
            <a:r>
              <a:rPr lang="en-US" sz="2400" dirty="0">
                <a:solidFill>
                  <a:schemeClr val="bg2">
                    <a:lumMod val="50000"/>
                  </a:schemeClr>
                </a:solidFill>
                <a:latin typeface="Georgia" panose="02040502050405020303" pitchFamily="18" charset="0"/>
                <a:cs typeface="Arial" panose="020B0604020202020204" pitchFamily="34" charset="0"/>
              </a:rPr>
              <a:t>by the void in </a:t>
            </a:r>
            <a:endParaRPr lang="en-US" sz="2400" dirty="0" smtClean="0">
              <a:solidFill>
                <a:schemeClr val="bg2">
                  <a:lumMod val="50000"/>
                </a:schemeClr>
              </a:solidFill>
              <a:latin typeface="Georgia" panose="02040502050405020303" pitchFamily="18" charset="0"/>
              <a:cs typeface="Arial" panose="020B0604020202020204" pitchFamily="34" charset="0"/>
            </a:endParaRPr>
          </a:p>
          <a:p>
            <a:pPr marL="0" indent="0">
              <a:spcBef>
                <a:spcPts val="0"/>
              </a:spcBef>
              <a:spcAft>
                <a:spcPts val="0"/>
              </a:spcAft>
              <a:buNone/>
            </a:pPr>
            <a:r>
              <a:rPr lang="en-US" sz="2400" dirty="0">
                <a:solidFill>
                  <a:schemeClr val="bg2">
                    <a:lumMod val="50000"/>
                  </a:schemeClr>
                </a:solidFill>
                <a:latin typeface="Georgia" panose="02040502050405020303" pitchFamily="18" charset="0"/>
                <a:cs typeface="Arial" panose="020B0604020202020204" pitchFamily="34" charset="0"/>
              </a:rPr>
              <a:t> </a:t>
            </a:r>
            <a:r>
              <a:rPr lang="en-US" sz="2400" dirty="0" smtClean="0">
                <a:solidFill>
                  <a:schemeClr val="bg2">
                    <a:lumMod val="50000"/>
                  </a:schemeClr>
                </a:solidFill>
                <a:latin typeface="Georgia" panose="02040502050405020303" pitchFamily="18" charset="0"/>
                <a:cs typeface="Arial" panose="020B0604020202020204" pitchFamily="34" charset="0"/>
              </a:rPr>
              <a:t>    a </a:t>
            </a:r>
            <a:r>
              <a:rPr lang="en-US" sz="2400" dirty="0">
                <a:solidFill>
                  <a:schemeClr val="bg2">
                    <a:lumMod val="50000"/>
                  </a:schemeClr>
                </a:solidFill>
                <a:latin typeface="Georgia" panose="02040502050405020303" pitchFamily="18" charset="0"/>
                <a:cs typeface="Arial" panose="020B0604020202020204" pitchFamily="34" charset="0"/>
              </a:rPr>
              <a:t>society </a:t>
            </a:r>
            <a:r>
              <a:rPr lang="en-US" sz="2400" dirty="0" smtClean="0">
                <a:solidFill>
                  <a:schemeClr val="bg2">
                    <a:lumMod val="50000"/>
                  </a:schemeClr>
                </a:solidFill>
                <a:latin typeface="Georgia" panose="02040502050405020303" pitchFamily="18" charset="0"/>
                <a:cs typeface="Arial" panose="020B0604020202020204" pitchFamily="34" charset="0"/>
              </a:rPr>
              <a:t>from which </a:t>
            </a:r>
            <a:r>
              <a:rPr lang="en-US" sz="2400" dirty="0">
                <a:solidFill>
                  <a:schemeClr val="bg2">
                    <a:lumMod val="50000"/>
                  </a:schemeClr>
                </a:solidFill>
                <a:latin typeface="Georgia" panose="02040502050405020303" pitchFamily="18" charset="0"/>
                <a:cs typeface="Arial" panose="020B0604020202020204" pitchFamily="34" charset="0"/>
              </a:rPr>
              <a:t>God had been banished.  </a:t>
            </a:r>
          </a:p>
          <a:p>
            <a:pPr marL="0" indent="0">
              <a:buNone/>
            </a:pPr>
            <a:endParaRPr lang="en-US" sz="2400" dirty="0" smtClean="0">
              <a:latin typeface="Georgia" panose="02040502050405020303" pitchFamily="18" charset="0"/>
              <a:cs typeface="Arial" panose="020B0604020202020204" pitchFamily="34" charset="0"/>
            </a:endParaRPr>
          </a:p>
          <a:p>
            <a:pPr marL="0" indent="0">
              <a:spcBef>
                <a:spcPts val="0"/>
              </a:spcBef>
              <a:spcAft>
                <a:spcPts val="0"/>
              </a:spcAft>
              <a:buNone/>
            </a:pPr>
            <a:r>
              <a:rPr lang="en-US" sz="2400" dirty="0" smtClean="0">
                <a:solidFill>
                  <a:schemeClr val="tx1"/>
                </a:solidFill>
                <a:latin typeface="Georgia" panose="02040502050405020303" pitchFamily="18" charset="0"/>
                <a:cs typeface="Arial" panose="020B0604020202020204" pitchFamily="34" charset="0"/>
              </a:rPr>
              <a:t>     </a:t>
            </a:r>
            <a:r>
              <a:rPr lang="en-US" sz="24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Among </a:t>
            </a:r>
            <a:r>
              <a:rPr lang="en-US" sz="24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Catholics, profoundly persuaded that ‘outside </a:t>
            </a:r>
            <a:r>
              <a:rPr lang="en-US" sz="24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the</a:t>
            </a:r>
          </a:p>
          <a:p>
            <a:pPr marL="0" indent="0">
              <a:spcBef>
                <a:spcPts val="0"/>
              </a:spcBef>
              <a:spcAft>
                <a:spcPts val="0"/>
              </a:spcAft>
              <a:buNone/>
            </a:pPr>
            <a:r>
              <a:rPr lang="en-US" sz="24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Church </a:t>
            </a:r>
            <a:r>
              <a:rPr lang="en-US" sz="24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there is no salvation,’ there was a narrow, </a:t>
            </a:r>
            <a:r>
              <a:rPr lang="en-US" sz="24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absolutist</a:t>
            </a:r>
          </a:p>
          <a:p>
            <a:pPr marL="0" indent="0">
              <a:spcBef>
                <a:spcPts val="0"/>
              </a:spcBef>
              <a:spcAft>
                <a:spcPts val="0"/>
              </a:spcAft>
              <a:buNone/>
            </a:pPr>
            <a:r>
              <a:rPr lang="en-US" sz="24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4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4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attitude which stressed the negative aspects of other religions</a:t>
            </a:r>
            <a:r>
              <a:rPr lang="en-US" sz="24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a:t>
            </a:r>
          </a:p>
          <a:p>
            <a:pPr marL="0" indent="0">
              <a:spcBef>
                <a:spcPts val="0"/>
              </a:spcBef>
              <a:spcAft>
                <a:spcPts val="0"/>
              </a:spcAft>
              <a:buNone/>
            </a:pPr>
            <a:r>
              <a:rPr lang="en-US" sz="24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4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4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Judaism was most misunderstood and its continued </a:t>
            </a:r>
            <a:r>
              <a:rPr lang="en-US" sz="24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validity</a:t>
            </a:r>
          </a:p>
          <a:p>
            <a:pPr marL="0" indent="0">
              <a:spcBef>
                <a:spcPts val="0"/>
              </a:spcBef>
              <a:spcAft>
                <a:spcPts val="0"/>
              </a:spcAft>
              <a:buNone/>
            </a:pPr>
            <a:r>
              <a:rPr lang="en-US" sz="24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4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4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denied by many. </a:t>
            </a:r>
          </a:p>
          <a:p>
            <a:pPr marL="0" indent="0">
              <a:buNone/>
            </a:pPr>
            <a:endParaRPr lang="en-US" dirty="0">
              <a:latin typeface="Georgia" panose="02040502050405020303" pitchFamily="18" charset="0"/>
            </a:endParaRPr>
          </a:p>
        </p:txBody>
      </p:sp>
      <p:pic>
        <p:nvPicPr>
          <p:cNvPr id="7" name="Content Placeholder 6"/>
          <p:cNvPicPr>
            <a:picLocks noGrp="1" noChangeAspect="1"/>
          </p:cNvPicPr>
          <p:nvPr>
            <p:ph sz="quarter" idx="4"/>
          </p:nvPr>
        </p:nvPicPr>
        <p:blipFill rotWithShape="1">
          <a:blip r:embed="rId2">
            <a:extLst>
              <a:ext uri="{28A0092B-C50C-407E-A947-70E740481C1C}">
                <a14:useLocalDpi xmlns:a14="http://schemas.microsoft.com/office/drawing/2010/main" val="0"/>
              </a:ext>
            </a:extLst>
          </a:blip>
          <a:srcRect l="23429" t="14315" r="37195" b="27490"/>
          <a:stretch/>
        </p:blipFill>
        <p:spPr>
          <a:xfrm>
            <a:off x="8473404" y="515816"/>
            <a:ext cx="1097280" cy="24325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1515" t="19261" r="35657" b="18249"/>
          <a:stretch/>
        </p:blipFill>
        <p:spPr>
          <a:xfrm>
            <a:off x="9981204" y="1302898"/>
            <a:ext cx="1097280" cy="24015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1291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000"/>
                                        <p:tgtEl>
                                          <p:spTgt spid="4">
                                            <p:txEl>
                                              <p:pRg st="5" end="5"/>
                                            </p:txEl>
                                          </p:spTgt>
                                        </p:tgtEl>
                                      </p:cBhvr>
                                    </p:animEffect>
                                    <p:anim calcmode="lin" valueType="num">
                                      <p:cBhvr>
                                        <p:cTn id="3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1000"/>
                                        <p:tgtEl>
                                          <p:spTgt spid="4">
                                            <p:txEl>
                                              <p:pRg st="6" end="6"/>
                                            </p:txEl>
                                          </p:spTgt>
                                        </p:tgtEl>
                                      </p:cBhvr>
                                    </p:animEffect>
                                    <p:anim calcmode="lin" valueType="num">
                                      <p:cBhvr>
                                        <p:cTn id="3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1000"/>
                                        <p:tgtEl>
                                          <p:spTgt spid="4">
                                            <p:txEl>
                                              <p:pRg st="7" end="7"/>
                                            </p:txEl>
                                          </p:spTgt>
                                        </p:tgtEl>
                                      </p:cBhvr>
                                    </p:animEffect>
                                    <p:anim calcmode="lin" valueType="num">
                                      <p:cBhvr>
                                        <p:cTn id="4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fade">
                                      <p:cBhvr>
                                        <p:cTn id="47" dur="1000"/>
                                        <p:tgtEl>
                                          <p:spTgt spid="4">
                                            <p:txEl>
                                              <p:pRg st="9" end="9"/>
                                            </p:txEl>
                                          </p:spTgt>
                                        </p:tgtEl>
                                      </p:cBhvr>
                                    </p:animEffect>
                                    <p:anim calcmode="lin" valueType="num">
                                      <p:cBhvr>
                                        <p:cTn id="48"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9" end="9"/>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
                                            <p:txEl>
                                              <p:pRg st="10" end="10"/>
                                            </p:txEl>
                                          </p:spTgt>
                                        </p:tgtEl>
                                        <p:attrNameLst>
                                          <p:attrName>style.visibility</p:attrName>
                                        </p:attrNameLst>
                                      </p:cBhvr>
                                      <p:to>
                                        <p:strVal val="visible"/>
                                      </p:to>
                                    </p:set>
                                    <p:animEffect transition="in" filter="fade">
                                      <p:cBhvr>
                                        <p:cTn id="52" dur="1000"/>
                                        <p:tgtEl>
                                          <p:spTgt spid="4">
                                            <p:txEl>
                                              <p:pRg st="10" end="10"/>
                                            </p:txEl>
                                          </p:spTgt>
                                        </p:tgtEl>
                                      </p:cBhvr>
                                    </p:animEffect>
                                    <p:anim calcmode="lin" valueType="num">
                                      <p:cBhvr>
                                        <p:cTn id="53"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54" dur="1000" fill="hold"/>
                                        <p:tgtEl>
                                          <p:spTgt spid="4">
                                            <p:txEl>
                                              <p:pRg st="10" end="10"/>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4">
                                            <p:txEl>
                                              <p:pRg st="11" end="11"/>
                                            </p:txEl>
                                          </p:spTgt>
                                        </p:tgtEl>
                                        <p:attrNameLst>
                                          <p:attrName>style.visibility</p:attrName>
                                        </p:attrNameLst>
                                      </p:cBhvr>
                                      <p:to>
                                        <p:strVal val="visible"/>
                                      </p:to>
                                    </p:set>
                                    <p:animEffect transition="in" filter="fade">
                                      <p:cBhvr>
                                        <p:cTn id="57" dur="1000"/>
                                        <p:tgtEl>
                                          <p:spTgt spid="4">
                                            <p:txEl>
                                              <p:pRg st="11" end="11"/>
                                            </p:txEl>
                                          </p:spTgt>
                                        </p:tgtEl>
                                      </p:cBhvr>
                                    </p:animEffect>
                                    <p:anim calcmode="lin" valueType="num">
                                      <p:cBhvr>
                                        <p:cTn id="58"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59" dur="1000" fill="hold"/>
                                        <p:tgtEl>
                                          <p:spTgt spid="4">
                                            <p:txEl>
                                              <p:pRg st="11" end="11"/>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4">
                                            <p:txEl>
                                              <p:pRg st="12" end="12"/>
                                            </p:txEl>
                                          </p:spTgt>
                                        </p:tgtEl>
                                        <p:attrNameLst>
                                          <p:attrName>style.visibility</p:attrName>
                                        </p:attrNameLst>
                                      </p:cBhvr>
                                      <p:to>
                                        <p:strVal val="visible"/>
                                      </p:to>
                                    </p:set>
                                    <p:animEffect transition="in" filter="fade">
                                      <p:cBhvr>
                                        <p:cTn id="62" dur="1000"/>
                                        <p:tgtEl>
                                          <p:spTgt spid="4">
                                            <p:txEl>
                                              <p:pRg st="12" end="12"/>
                                            </p:txEl>
                                          </p:spTgt>
                                        </p:tgtEl>
                                      </p:cBhvr>
                                    </p:animEffect>
                                    <p:anim calcmode="lin" valueType="num">
                                      <p:cBhvr>
                                        <p:cTn id="63"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64" dur="1000" fill="hold"/>
                                        <p:tgtEl>
                                          <p:spTgt spid="4">
                                            <p:txEl>
                                              <p:pRg st="12" end="12"/>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4">
                                            <p:txEl>
                                              <p:pRg st="13" end="13"/>
                                            </p:txEl>
                                          </p:spTgt>
                                        </p:tgtEl>
                                        <p:attrNameLst>
                                          <p:attrName>style.visibility</p:attrName>
                                        </p:attrNameLst>
                                      </p:cBhvr>
                                      <p:to>
                                        <p:strVal val="visible"/>
                                      </p:to>
                                    </p:set>
                                    <p:animEffect transition="in" filter="fade">
                                      <p:cBhvr>
                                        <p:cTn id="67" dur="1000"/>
                                        <p:tgtEl>
                                          <p:spTgt spid="4">
                                            <p:txEl>
                                              <p:pRg st="13" end="13"/>
                                            </p:txEl>
                                          </p:spTgt>
                                        </p:tgtEl>
                                      </p:cBhvr>
                                    </p:animEffect>
                                    <p:anim calcmode="lin" valueType="num">
                                      <p:cBhvr>
                                        <p:cTn id="68" dur="1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69" dur="1000" fill="hold"/>
                                        <p:tgtEl>
                                          <p:spTgt spid="4">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2509" y="157018"/>
            <a:ext cx="11517745" cy="6262255"/>
          </a:xfrm>
        </p:spPr>
        <p:txBody>
          <a:bodyPr>
            <a:normAutofit lnSpcReduction="10000"/>
          </a:bodyPr>
          <a:lstStyle/>
          <a:p>
            <a:pPr>
              <a:lnSpc>
                <a:spcPct val="110000"/>
              </a:lnSpc>
              <a:spcBef>
                <a:spcPts val="0"/>
              </a:spcBef>
              <a:spcAft>
                <a:spcPts val="1200"/>
              </a:spcAft>
            </a:pPr>
            <a:r>
              <a:rPr lang="en-US" sz="2400" dirty="0" smtClean="0">
                <a:solidFill>
                  <a:schemeClr val="bg2">
                    <a:lumMod val="50000"/>
                  </a:schemeClr>
                </a:solidFill>
                <a:latin typeface="Georgia" panose="02040502050405020303" pitchFamily="18" charset="0"/>
                <a:cs typeface="Arial" panose="020B0604020202020204" pitchFamily="34" charset="0"/>
              </a:rPr>
              <a:t>Though </a:t>
            </a:r>
            <a:r>
              <a:rPr lang="en-US" sz="2400" dirty="0">
                <a:solidFill>
                  <a:schemeClr val="bg2">
                    <a:lumMod val="50000"/>
                  </a:schemeClr>
                </a:solidFill>
                <a:latin typeface="Georgia" panose="02040502050405020303" pitchFamily="18" charset="0"/>
                <a:cs typeface="Arial" panose="020B0604020202020204" pitchFamily="34" charset="0"/>
              </a:rPr>
              <a:t>Alphonse later wrote: </a:t>
            </a:r>
            <a:r>
              <a:rPr lang="en-US" sz="2400" i="1" dirty="0">
                <a:solidFill>
                  <a:schemeClr val="bg2">
                    <a:lumMod val="50000"/>
                  </a:schemeClr>
                </a:solidFill>
                <a:latin typeface="Georgia" panose="02040502050405020303" pitchFamily="18" charset="0"/>
                <a:cs typeface="Arial" panose="020B0604020202020204" pitchFamily="34" charset="0"/>
              </a:rPr>
              <a:t>“God allowed my whole life until the moment </a:t>
            </a:r>
            <a:r>
              <a:rPr lang="en-US" sz="2400" i="1" dirty="0" smtClean="0">
                <a:solidFill>
                  <a:schemeClr val="bg2">
                    <a:lumMod val="50000"/>
                  </a:schemeClr>
                </a:solidFill>
                <a:latin typeface="Georgia" panose="02040502050405020303" pitchFamily="18" charset="0"/>
                <a:cs typeface="Arial" panose="020B0604020202020204" pitchFamily="34" charset="0"/>
              </a:rPr>
              <a:t>of </a:t>
            </a:r>
            <a:r>
              <a:rPr lang="en-US" sz="2400" i="1" dirty="0">
                <a:solidFill>
                  <a:schemeClr val="bg2">
                    <a:lumMod val="50000"/>
                  </a:schemeClr>
                </a:solidFill>
                <a:latin typeface="Georgia" panose="02040502050405020303" pitchFamily="18" charset="0"/>
                <a:cs typeface="Arial" panose="020B0604020202020204" pitchFamily="34" charset="0"/>
              </a:rPr>
              <a:t>my conversion to be one long series of anti-Christian acts,”</a:t>
            </a:r>
            <a:r>
              <a:rPr lang="en-US" sz="2400" dirty="0">
                <a:solidFill>
                  <a:schemeClr val="bg2">
                    <a:lumMod val="50000"/>
                  </a:schemeClr>
                </a:solidFill>
                <a:latin typeface="Georgia" panose="02040502050405020303" pitchFamily="18" charset="0"/>
                <a:cs typeface="Arial" panose="020B0604020202020204" pitchFamily="34" charset="0"/>
              </a:rPr>
              <a:t> one encounters in </a:t>
            </a:r>
            <a:r>
              <a:rPr lang="en-US" sz="2400" i="1" dirty="0" smtClean="0">
                <a:solidFill>
                  <a:schemeClr val="bg2">
                    <a:lumMod val="50000"/>
                  </a:schemeClr>
                </a:solidFill>
                <a:latin typeface="Georgia" panose="02040502050405020303" pitchFamily="18" charset="0"/>
                <a:cs typeface="Arial" panose="020B0604020202020204" pitchFamily="34" charset="0"/>
              </a:rPr>
              <a:t>Origins of Sion  </a:t>
            </a:r>
            <a:r>
              <a:rPr lang="en-US" sz="2400" dirty="0">
                <a:solidFill>
                  <a:schemeClr val="bg2">
                    <a:lumMod val="50000"/>
                  </a:schemeClr>
                </a:solidFill>
                <a:latin typeface="Georgia" panose="02040502050405020303" pitchFamily="18" charset="0"/>
                <a:cs typeface="Arial" panose="020B0604020202020204" pitchFamily="34" charset="0"/>
              </a:rPr>
              <a:t>few </a:t>
            </a:r>
            <a:r>
              <a:rPr lang="en-US" sz="2400" dirty="0" smtClean="0">
                <a:solidFill>
                  <a:schemeClr val="bg2">
                    <a:lumMod val="50000"/>
                  </a:schemeClr>
                </a:solidFill>
                <a:latin typeface="Georgia" panose="02040502050405020303" pitchFamily="18" charset="0"/>
                <a:cs typeface="Arial" panose="020B0604020202020204" pitchFamily="34" charset="0"/>
              </a:rPr>
              <a:t>indications </a:t>
            </a:r>
            <a:r>
              <a:rPr lang="en-US" sz="2400" dirty="0">
                <a:solidFill>
                  <a:schemeClr val="bg2">
                    <a:lumMod val="50000"/>
                  </a:schemeClr>
                </a:solidFill>
                <a:latin typeface="Georgia" panose="02040502050405020303" pitchFamily="18" charset="0"/>
                <a:cs typeface="Arial" panose="020B0604020202020204" pitchFamily="34" charset="0"/>
              </a:rPr>
              <a:t>of</a:t>
            </a:r>
            <a:r>
              <a:rPr lang="en-US" sz="2400" i="1" dirty="0">
                <a:solidFill>
                  <a:schemeClr val="bg2">
                    <a:lumMod val="50000"/>
                  </a:schemeClr>
                </a:solidFill>
                <a:latin typeface="Georgia" panose="02040502050405020303" pitchFamily="18" charset="0"/>
                <a:cs typeface="Arial" panose="020B0604020202020204" pitchFamily="34" charset="0"/>
              </a:rPr>
              <a:t> </a:t>
            </a:r>
            <a:r>
              <a:rPr lang="en-US" sz="2400" dirty="0">
                <a:solidFill>
                  <a:schemeClr val="bg2">
                    <a:lumMod val="50000"/>
                  </a:schemeClr>
                </a:solidFill>
                <a:latin typeface="Georgia" panose="02040502050405020303" pitchFamily="18" charset="0"/>
                <a:cs typeface="Arial" panose="020B0604020202020204" pitchFamily="34" charset="0"/>
              </a:rPr>
              <a:t>this negative attitude prior to his arrival in Rome. Other than his understandable anger and sense of betrayal at </a:t>
            </a:r>
            <a:r>
              <a:rPr lang="en-US" sz="2400" dirty="0" smtClean="0">
                <a:solidFill>
                  <a:schemeClr val="bg2">
                    <a:lumMod val="50000"/>
                  </a:schemeClr>
                </a:solidFill>
                <a:latin typeface="Georgia" panose="02040502050405020303" pitchFamily="18" charset="0"/>
                <a:cs typeface="Arial" panose="020B0604020202020204" pitchFamily="34" charset="0"/>
              </a:rPr>
              <a:t>the </a:t>
            </a:r>
            <a:r>
              <a:rPr lang="en-US" sz="2400" dirty="0">
                <a:solidFill>
                  <a:schemeClr val="bg2">
                    <a:lumMod val="50000"/>
                  </a:schemeClr>
                </a:solidFill>
                <a:latin typeface="Georgia" panose="02040502050405020303" pitchFamily="18" charset="0"/>
                <a:cs typeface="Arial" panose="020B0604020202020204" pitchFamily="34" charset="0"/>
              </a:rPr>
              <a:t>time of his brother’s conversion, hostility and negativity do not appear in keeping with his carefree manner and the charity and compassion he espoused. </a:t>
            </a:r>
            <a:endParaRPr lang="en-US" sz="2400" dirty="0" smtClean="0">
              <a:solidFill>
                <a:schemeClr val="bg2">
                  <a:lumMod val="50000"/>
                </a:schemeClr>
              </a:solidFill>
              <a:latin typeface="Georgia" panose="02040502050405020303" pitchFamily="18" charset="0"/>
              <a:cs typeface="Arial" panose="020B0604020202020204" pitchFamily="34" charset="0"/>
            </a:endParaRPr>
          </a:p>
          <a:p>
            <a:pPr>
              <a:spcBef>
                <a:spcPts val="0"/>
              </a:spcBef>
              <a:spcAft>
                <a:spcPts val="0"/>
              </a:spcAft>
            </a:pPr>
            <a:endParaRPr lang="en-US" sz="2400" dirty="0" smtClean="0">
              <a:solidFill>
                <a:srgbClr val="002060"/>
              </a:solidFill>
              <a:latin typeface="Georgia" panose="02040502050405020303" pitchFamily="18" charset="0"/>
              <a:cs typeface="Arial" panose="020B0604020202020204" pitchFamily="34" charset="0"/>
            </a:endParaRPr>
          </a:p>
          <a:p>
            <a:pPr lvl="1">
              <a:spcBef>
                <a:spcPts val="0"/>
              </a:spcBef>
              <a:spcAft>
                <a:spcPts val="0"/>
              </a:spcAft>
            </a:pPr>
            <a:r>
              <a:rPr lang="en-US" sz="2400" spc="1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In </a:t>
            </a:r>
            <a:r>
              <a:rPr lang="en-US" sz="2400" spc="1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Rome, however, though </a:t>
            </a:r>
            <a:r>
              <a:rPr lang="en-US" sz="2400" spc="1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always polite</a:t>
            </a:r>
            <a:r>
              <a:rPr lang="en-US" sz="2400" spc="1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his observations and </a:t>
            </a:r>
            <a:endParaRPr lang="en-US" sz="2400" spc="1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a:p>
            <a:pPr lvl="1">
              <a:spcBef>
                <a:spcPts val="0"/>
              </a:spcBef>
              <a:spcAft>
                <a:spcPts val="0"/>
              </a:spcAft>
            </a:pPr>
            <a:r>
              <a:rPr lang="en-US" sz="2400" spc="1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responses </a:t>
            </a:r>
            <a:r>
              <a:rPr lang="en-US" sz="2400" spc="1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become increasingly negative and vehement. This </a:t>
            </a:r>
            <a:endParaRPr lang="en-US" sz="2400" spc="1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a:p>
            <a:pPr lvl="1">
              <a:spcBef>
                <a:spcPts val="0"/>
              </a:spcBef>
              <a:spcAft>
                <a:spcPts val="0"/>
              </a:spcAft>
            </a:pPr>
            <a:r>
              <a:rPr lang="en-US" sz="2400" spc="1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would appear to be </a:t>
            </a:r>
            <a:r>
              <a:rPr lang="en-US" sz="2400" spc="1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in reaction to the intense and aggressive </a:t>
            </a:r>
            <a:endParaRPr lang="en-US" sz="2400" spc="1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a:p>
            <a:pPr lvl="1">
              <a:spcBef>
                <a:spcPts val="0"/>
              </a:spcBef>
              <a:spcAft>
                <a:spcPts val="0"/>
              </a:spcAft>
            </a:pPr>
            <a:r>
              <a:rPr lang="en-US" sz="2400" spc="100" dirty="0" err="1"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conversionist</a:t>
            </a:r>
            <a:r>
              <a:rPr lang="en-US" sz="2400" spc="1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400" spc="1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efforts, </a:t>
            </a:r>
            <a:r>
              <a:rPr lang="en-US" sz="2400" spc="1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particularly by Baron </a:t>
            </a:r>
            <a:r>
              <a:rPr lang="en-US" sz="2400" spc="1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de Bussierre, </a:t>
            </a:r>
            <a:endParaRPr lang="en-US" sz="2400" spc="1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a:p>
            <a:pPr lvl="1">
              <a:spcBef>
                <a:spcPts val="0"/>
              </a:spcBef>
              <a:spcAft>
                <a:spcPts val="1200"/>
              </a:spcAft>
            </a:pPr>
            <a:r>
              <a:rPr lang="en-US" sz="2400" spc="1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about </a:t>
            </a:r>
            <a:r>
              <a:rPr lang="en-US" sz="2400" spc="1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which he remarks</a:t>
            </a:r>
            <a:r>
              <a:rPr lang="en-US" sz="2400" i="1" spc="1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endParaRPr lang="en-US" sz="2400" i="1" spc="1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a:p>
            <a:pPr lvl="2">
              <a:spcBef>
                <a:spcPts val="600"/>
              </a:spcBef>
              <a:spcAft>
                <a:spcPts val="0"/>
              </a:spcAft>
            </a:pPr>
            <a:r>
              <a:rPr lang="en-US" sz="2400" i="1"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400" i="1" spc="1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“I </a:t>
            </a:r>
            <a:r>
              <a:rPr lang="en-US" sz="2400" i="1" spc="1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said to myself that </a:t>
            </a:r>
            <a:r>
              <a:rPr lang="en-US" sz="2400" i="1" spc="1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if anything </a:t>
            </a:r>
            <a:r>
              <a:rPr lang="en-US" sz="2400" i="1" spc="1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could </a:t>
            </a:r>
            <a:r>
              <a:rPr lang="en-US" sz="2400" i="1" spc="1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drive </a:t>
            </a:r>
            <a:r>
              <a:rPr lang="en-US" sz="2400" i="1" spc="1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a man away </a:t>
            </a:r>
            <a:endParaRPr lang="en-US" sz="2400" i="1" spc="1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a:p>
            <a:pPr lvl="2">
              <a:spcBef>
                <a:spcPts val="600"/>
              </a:spcBef>
              <a:spcAft>
                <a:spcPts val="0"/>
              </a:spcAft>
            </a:pPr>
            <a:r>
              <a:rPr lang="en-US" sz="2400" i="1" spc="1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from religion</a:t>
            </a:r>
            <a:r>
              <a:rPr lang="en-US" sz="2400" i="1" spc="1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it would be the </a:t>
            </a:r>
            <a:r>
              <a:rPr lang="en-US" sz="2400" i="1" spc="1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very </a:t>
            </a:r>
            <a:r>
              <a:rPr lang="en-US" sz="2400" i="1" spc="1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persistence </a:t>
            </a:r>
            <a:r>
              <a:rPr lang="en-US" sz="2400" i="1" spc="1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with </a:t>
            </a:r>
          </a:p>
          <a:p>
            <a:pPr lvl="2">
              <a:spcBef>
                <a:spcPts val="600"/>
              </a:spcBef>
              <a:spcAft>
                <a:spcPts val="0"/>
              </a:spcAft>
            </a:pPr>
            <a:r>
              <a:rPr lang="en-US" sz="2400" i="1" spc="1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which </a:t>
            </a:r>
            <a:r>
              <a:rPr lang="en-US" sz="2400" i="1" spc="1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people </a:t>
            </a:r>
            <a:r>
              <a:rPr lang="en-US" sz="2400" i="1" spc="100"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were </a:t>
            </a:r>
            <a:r>
              <a:rPr lang="en-US" sz="2400" i="1" spc="100"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trying to convert </a:t>
            </a:r>
            <a:r>
              <a:rPr lang="en-US" sz="2400" i="1"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him</a:t>
            </a:r>
            <a:r>
              <a:rPr lang="en-US" sz="2400" i="1" cap="all" dirty="0" smtClean="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a:t>
            </a:r>
            <a:endParaRPr lang="en-US" sz="2400" i="1" cap="all" dirty="0">
              <a:solidFill>
                <a:schemeClr val="tx1"/>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a:p>
            <a:pPr>
              <a:lnSpc>
                <a:spcPct val="150000"/>
              </a:lnSpc>
              <a:spcBef>
                <a:spcPts val="0"/>
              </a:spcBef>
              <a:spcAft>
                <a:spcPts val="0"/>
              </a:spcAft>
            </a:pPr>
            <a:endParaRPr lang="en-US" sz="1400" b="1" cap="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024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0764" y="193963"/>
            <a:ext cx="6500082" cy="6391563"/>
          </a:xfrm>
        </p:spPr>
        <p:txBody>
          <a:bodyPr>
            <a:normAutofit fontScale="90000"/>
          </a:bodyPr>
          <a:lstStyle/>
          <a:p>
            <a:pPr>
              <a:spcBef>
                <a:spcPts val="1200"/>
              </a:spcBef>
              <a:spcAft>
                <a:spcPts val="1200"/>
              </a:spcAft>
            </a:pPr>
            <a:r>
              <a:rPr lang="en-US" sz="1600" dirty="0">
                <a:latin typeface="Arial" panose="020B0604020202020204" pitchFamily="34" charset="0"/>
                <a:cs typeface="Arial" panose="020B0604020202020204" pitchFamily="34" charset="0"/>
              </a:rPr>
              <a:t>Upon seeing the misery of the ghetto in Rome, he wrote: “[I]s this the charity which Rome preaches so loudly? I shuddered with horror, and </a:t>
            </a:r>
            <a:r>
              <a:rPr lang="en-US" sz="1600" dirty="0" smtClean="0">
                <a:latin typeface="Arial" panose="020B0604020202020204" pitchFamily="34" charset="0"/>
                <a:cs typeface="Arial" panose="020B0604020202020204" pitchFamily="34" charset="0"/>
              </a:rPr>
              <a:t/>
            </a:r>
            <a:br>
              <a:rPr lang="en-US" sz="1600" dirty="0" smtClean="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
            </a:r>
            <a:br>
              <a:rPr lang="en-US" sz="1600" dirty="0" smtClean="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
            </a:r>
            <a:br>
              <a:rPr lang="en-US" sz="1600" dirty="0" smtClean="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
            </a:r>
            <a:br>
              <a:rPr lang="en-US" sz="1600" dirty="0" smtClean="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
            </a:r>
            <a:br>
              <a:rPr lang="en-US" sz="1600" dirty="0" smtClean="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
            </a:r>
            <a:br>
              <a:rPr lang="en-US" sz="1600" dirty="0" smtClean="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
            </a:r>
            <a:br>
              <a:rPr lang="en-US" sz="1600" dirty="0" smtClean="0">
                <a:latin typeface="Arial" panose="020B0604020202020204" pitchFamily="34" charset="0"/>
                <a:cs typeface="Arial" panose="020B0604020202020204" pitchFamily="34" charset="0"/>
              </a:rPr>
            </a:br>
            <a:r>
              <a:rPr lang="en-US" sz="2700" cap="none" dirty="0" smtClean="0">
                <a:solidFill>
                  <a:schemeClr val="bg2">
                    <a:lumMod val="50000"/>
                  </a:schemeClr>
                </a:solidFill>
                <a:latin typeface="Georgia" panose="02040502050405020303" pitchFamily="18" charset="0"/>
                <a:cs typeface="Arial" panose="020B0604020202020204" pitchFamily="34" charset="0"/>
              </a:rPr>
              <a:t>Upon </a:t>
            </a:r>
            <a:r>
              <a:rPr lang="en-US" sz="2700" cap="none" dirty="0">
                <a:solidFill>
                  <a:schemeClr val="bg2">
                    <a:lumMod val="50000"/>
                  </a:schemeClr>
                </a:solidFill>
                <a:latin typeface="Georgia" panose="02040502050405020303" pitchFamily="18" charset="0"/>
                <a:cs typeface="Arial" panose="020B0604020202020204" pitchFamily="34" charset="0"/>
              </a:rPr>
              <a:t>seeing the misery of the ghetto in Rome, he </a:t>
            </a:r>
            <a:r>
              <a:rPr lang="en-US" sz="2700" cap="none" dirty="0" smtClean="0">
                <a:solidFill>
                  <a:schemeClr val="bg2">
                    <a:lumMod val="50000"/>
                  </a:schemeClr>
                </a:solidFill>
                <a:latin typeface="Georgia" panose="02040502050405020303" pitchFamily="18" charset="0"/>
                <a:cs typeface="Arial" panose="020B0604020202020204" pitchFamily="34" charset="0"/>
              </a:rPr>
              <a:t>said: </a:t>
            </a:r>
            <a:r>
              <a:rPr lang="en-US" sz="2700" i="1" cap="none" dirty="0" smtClean="0">
                <a:solidFill>
                  <a:schemeClr val="bg2">
                    <a:lumMod val="50000"/>
                  </a:schemeClr>
                </a:solidFill>
                <a:latin typeface="Georgia" panose="02040502050405020303" pitchFamily="18" charset="0"/>
                <a:cs typeface="Arial" panose="020B0604020202020204" pitchFamily="34" charset="0"/>
              </a:rPr>
              <a:t>“Is this </a:t>
            </a:r>
            <a:r>
              <a:rPr lang="en-US" sz="2700" i="1" cap="none" dirty="0">
                <a:solidFill>
                  <a:schemeClr val="bg2">
                    <a:lumMod val="50000"/>
                  </a:schemeClr>
                </a:solidFill>
                <a:latin typeface="Georgia" panose="02040502050405020303" pitchFamily="18" charset="0"/>
                <a:cs typeface="Arial" panose="020B0604020202020204" pitchFamily="34" charset="0"/>
              </a:rPr>
              <a:t>the charity which Rome preaches so loudly</a:t>
            </a:r>
            <a:r>
              <a:rPr lang="en-US" sz="2700" i="1" cap="none" dirty="0" smtClean="0">
                <a:solidFill>
                  <a:schemeClr val="bg2">
                    <a:lumMod val="50000"/>
                  </a:schemeClr>
                </a:solidFill>
                <a:latin typeface="Georgia" panose="02040502050405020303" pitchFamily="18" charset="0"/>
                <a:cs typeface="Arial" panose="020B0604020202020204" pitchFamily="34" charset="0"/>
              </a:rPr>
              <a:t>?  </a:t>
            </a:r>
            <a:r>
              <a:rPr lang="en-US" sz="2700" i="1" cap="none" dirty="0">
                <a:solidFill>
                  <a:schemeClr val="bg2">
                    <a:lumMod val="50000"/>
                  </a:schemeClr>
                </a:solidFill>
                <a:latin typeface="Georgia" panose="02040502050405020303" pitchFamily="18" charset="0"/>
                <a:cs typeface="Arial" panose="020B0604020202020204" pitchFamily="34" charset="0"/>
              </a:rPr>
              <a:t>I shuddered with horror, </a:t>
            </a:r>
            <a:r>
              <a:rPr lang="en-US" sz="2700" i="1" cap="none" dirty="0" smtClean="0">
                <a:solidFill>
                  <a:schemeClr val="bg2">
                    <a:lumMod val="50000"/>
                  </a:schemeClr>
                </a:solidFill>
                <a:latin typeface="Georgia" panose="02040502050405020303" pitchFamily="18" charset="0"/>
                <a:cs typeface="Arial" panose="020B0604020202020204" pitchFamily="34" charset="0"/>
              </a:rPr>
              <a:t>and I </a:t>
            </a:r>
            <a:r>
              <a:rPr lang="en-US" sz="2700" i="1" cap="none" dirty="0">
                <a:solidFill>
                  <a:schemeClr val="bg2">
                    <a:lumMod val="50000"/>
                  </a:schemeClr>
                </a:solidFill>
                <a:latin typeface="Georgia" panose="02040502050405020303" pitchFamily="18" charset="0"/>
                <a:cs typeface="Arial" panose="020B0604020202020204" pitchFamily="34" charset="0"/>
              </a:rPr>
              <a:t>wondered whether if, for having killed a man eighteen centuries ago, an entire people deserved such treatment and such innumerable restrictions.”</a:t>
            </a:r>
            <a:r>
              <a:rPr lang="en-US" sz="2700" cap="none" dirty="0">
                <a:solidFill>
                  <a:schemeClr val="bg2">
                    <a:lumMod val="50000"/>
                  </a:schemeClr>
                </a:solidFill>
                <a:latin typeface="Georgia" panose="02040502050405020303" pitchFamily="18" charset="0"/>
                <a:cs typeface="Arial" panose="020B0604020202020204" pitchFamily="34" charset="0"/>
              </a:rPr>
              <a:t> </a:t>
            </a:r>
            <a:r>
              <a:rPr lang="en-US" sz="2700" cap="none" dirty="0" smtClean="0">
                <a:solidFill>
                  <a:schemeClr val="bg2">
                    <a:lumMod val="50000"/>
                  </a:schemeClr>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r>
            <a:br>
              <a:rPr lang="en-US" sz="2700" cap="none" dirty="0" smtClean="0">
                <a:solidFill>
                  <a:schemeClr val="bg2">
                    <a:lumMod val="50000"/>
                  </a:schemeClr>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br>
            <a:r>
              <a:rPr lang="en-US" sz="2700" cap="none" dirty="0" smtClean="0">
                <a:solidFill>
                  <a:srgbClr val="004274"/>
                </a:solidFill>
                <a:latin typeface="Georgia" panose="02040502050405020303" pitchFamily="18" charset="0"/>
                <a:cs typeface="Arial" panose="020B0604020202020204" pitchFamily="34" charset="0"/>
              </a:rPr>
              <a:t/>
            </a:r>
            <a:br>
              <a:rPr lang="en-US" sz="2700" cap="none" dirty="0" smtClean="0">
                <a:solidFill>
                  <a:srgbClr val="004274"/>
                </a:solidFill>
                <a:latin typeface="Georgia" panose="02040502050405020303" pitchFamily="18" charset="0"/>
                <a:cs typeface="Arial" panose="020B0604020202020204" pitchFamily="34" charset="0"/>
              </a:rPr>
            </a:br>
            <a:r>
              <a:rPr lang="en-US" sz="2700" cap="none" dirty="0" smtClean="0">
                <a:solidFill>
                  <a:srgbClr val="004274"/>
                </a:solidFill>
                <a:latin typeface="Georgia" panose="02040502050405020303" pitchFamily="18" charset="0"/>
                <a:cs typeface="Arial" panose="020B0604020202020204" pitchFamily="34" charset="0"/>
              </a:rPr>
              <a:t> </a:t>
            </a:r>
            <a:br>
              <a:rPr lang="en-US" sz="2700" cap="none" dirty="0" smtClean="0">
                <a:solidFill>
                  <a:srgbClr val="004274"/>
                </a:solidFill>
                <a:latin typeface="Georgia" panose="02040502050405020303" pitchFamily="18" charset="0"/>
                <a:cs typeface="Arial" panose="020B0604020202020204" pitchFamily="34" charset="0"/>
              </a:rPr>
            </a:br>
            <a:r>
              <a:rPr lang="en-US" sz="2700" cap="none" dirty="0" smtClean="0">
                <a:solidFill>
                  <a:srgbClr val="004274"/>
                </a:solidFill>
                <a:latin typeface="Georgia" panose="02040502050405020303" pitchFamily="18" charset="0"/>
                <a:cs typeface="Arial" panose="020B0604020202020204" pitchFamily="34" charset="0"/>
              </a:rPr>
              <a:t>     </a:t>
            </a:r>
            <a:r>
              <a:rPr lang="en-US" sz="2700" cap="none" spc="100"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He </a:t>
            </a:r>
            <a:r>
              <a:rPr lang="en-US" sz="2700" cap="none" spc="10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further </a:t>
            </a:r>
            <a:r>
              <a:rPr lang="en-US" sz="2700" cap="none" spc="100"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noted </a:t>
            </a:r>
            <a:r>
              <a:rPr lang="en-US" sz="2700" cap="none" spc="10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that the sight of </a:t>
            </a:r>
            <a:r>
              <a:rPr lang="en-US" sz="2700" cap="none" spc="100"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r>
            <a:br>
              <a:rPr lang="en-US" sz="2700" cap="none" spc="100"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br>
            <a:r>
              <a:rPr lang="en-US" sz="2700" cap="none" spc="10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700" cap="none" spc="100"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this misery </a:t>
            </a:r>
            <a:r>
              <a:rPr lang="en-US" sz="2700" i="1" cap="none" spc="10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“has re-awakened my </a:t>
            </a:r>
            <a:r>
              <a:rPr lang="en-US" sz="2700" i="1" cap="none" spc="100"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r>
            <a:br>
              <a:rPr lang="en-US" sz="2700" i="1" cap="none" spc="100"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br>
            <a:r>
              <a:rPr lang="en-US" sz="2700" i="1" cap="none" spc="10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700" i="1" cap="none" spc="100"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hatred </a:t>
            </a:r>
            <a:r>
              <a:rPr lang="en-US" sz="2700" i="1" cap="none" spc="10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of Catholics and </a:t>
            </a:r>
            <a:r>
              <a:rPr lang="en-US" sz="2700" i="1" cap="none" spc="100"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r>
            <a:br>
              <a:rPr lang="en-US" sz="2700" i="1" cap="none" spc="100"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br>
            <a:r>
              <a:rPr lang="en-US" sz="2700" i="1" cap="none" spc="10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700" i="1" cap="none" spc="100"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Catholicism</a:t>
            </a:r>
            <a:r>
              <a:rPr lang="en-US" sz="2700" i="1" cap="none" spc="10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I prefer to </a:t>
            </a:r>
            <a:r>
              <a:rPr lang="en-US" sz="2700" i="1" cap="none" spc="100"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be </a:t>
            </a:r>
            <a:br>
              <a:rPr lang="en-US" sz="2700" i="1" cap="none" spc="100"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br>
            <a:r>
              <a:rPr lang="en-US" sz="2700" i="1" cap="none" spc="10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t>
            </a:r>
            <a:r>
              <a:rPr lang="en-US" sz="2700" i="1" cap="none" spc="100"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among the </a:t>
            </a:r>
            <a:r>
              <a:rPr lang="en-US" sz="2700" i="1" cap="none" spc="10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persecuted rather </a:t>
            </a:r>
            <a:r>
              <a:rPr lang="en-US" sz="2700" i="1" cap="none" spc="100"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r>
            <a:br>
              <a:rPr lang="en-US" sz="2700" i="1" cap="none" spc="100"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br>
            <a:r>
              <a:rPr lang="en-US" sz="2700" i="1" cap="none" spc="100"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than </a:t>
            </a:r>
            <a:r>
              <a:rPr lang="en-US" sz="2700" i="1" cap="none" spc="10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the persecutors.” </a:t>
            </a:r>
            <a:r>
              <a:rPr lang="en-US" sz="2700" i="1" cap="none" spc="100"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r>
            <a:br>
              <a:rPr lang="en-US" sz="2700" i="1" cap="none" spc="100"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br>
            <a:r>
              <a:rPr lang="en-US" sz="27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a:r>
            <a:br>
              <a:rPr lang="en-US" sz="2700" i="1" cap="none" dirty="0" smtClean="0">
                <a:effectLst>
                  <a:outerShdw blurRad="38100" dist="38100" dir="2700000" algn="tl">
                    <a:srgbClr val="000000">
                      <a:alpha val="43137"/>
                    </a:srgbClr>
                  </a:outerShdw>
                </a:effectLst>
                <a:latin typeface="Georgia" panose="02040502050405020303" pitchFamily="18" charset="0"/>
                <a:cs typeface="Arial" panose="020B0604020202020204" pitchFamily="34" charset="0"/>
              </a:rPr>
            </a:br>
            <a:r>
              <a:rPr lang="en-US" sz="2700" b="1" i="1" cap="none" dirty="0" smtClean="0">
                <a:latin typeface="Arial" panose="020B0604020202020204" pitchFamily="34" charset="0"/>
                <a:cs typeface="Arial" panose="020B0604020202020204" pitchFamily="34" charset="0"/>
              </a:rPr>
              <a:t>    </a:t>
            </a:r>
            <a:endParaRPr lang="en-US" sz="2700" b="1" cap="none" dirty="0">
              <a:latin typeface="Arial" panose="020B0604020202020204" pitchFamily="34" charset="0"/>
              <a:cs typeface="Arial" panose="020B0604020202020204" pitchFamily="34" charset="0"/>
            </a:endParaRPr>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807" b="807"/>
          <a:stretch>
            <a:fillRect/>
          </a:stretch>
        </p:blipFill>
        <p:spPr>
          <a:xfrm>
            <a:off x="690417" y="918394"/>
            <a:ext cx="4206240" cy="2952022"/>
          </a:xfrm>
          <a:prstGeom prst="rect">
            <a:avLst/>
          </a:prstGeom>
          <a:ln w="28575">
            <a:solidFill>
              <a:schemeClr val="accent5">
                <a:lumMod val="75000"/>
              </a:schemeClr>
            </a:solidFill>
          </a:ln>
          <a:effectLst>
            <a:outerShdw blurRad="50800" dist="38100" dir="2700000" algn="tl" rotWithShape="0">
              <a:prstClr val="black">
                <a:alpha val="40000"/>
              </a:prstClr>
            </a:outerShdw>
            <a:reflection blurRad="6350" stA="50000" endA="300" endPos="90000" dist="50800" dir="5400000" sy="-100000" algn="bl" rotWithShape="0"/>
          </a:effectLst>
          <a:scene3d>
            <a:camera prst="perspectiveHeroicExtremeRightFacing"/>
            <a:lightRig rig="threePt" dir="t">
              <a:rot lat="0" lon="0" rev="2700000"/>
            </a:lightRig>
          </a:scene3d>
          <a:sp3d>
            <a:bevelT w="63500" h="50800" prst="artDeco"/>
          </a:sp3d>
        </p:spPr>
      </p:pic>
    </p:spTree>
    <p:extLst>
      <p:ext uri="{BB962C8B-B14F-4D97-AF65-F5344CB8AC3E}">
        <p14:creationId xmlns:p14="http://schemas.microsoft.com/office/powerpoint/2010/main" val="359903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2549</TotalTime>
  <Words>1745</Words>
  <Application>Microsoft Office PowerPoint</Application>
  <PresentationFormat>Widescreen</PresentationFormat>
  <Paragraphs>265</Paragraphs>
  <Slides>35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 BLANCA</vt:lpstr>
      <vt:lpstr>Arabic Typesetting</vt:lpstr>
      <vt:lpstr>Arial</vt:lpstr>
      <vt:lpstr>Baskerville Old Face</vt:lpstr>
      <vt:lpstr>Century Gothic</vt:lpstr>
      <vt:lpstr>Georgia</vt:lpstr>
      <vt:lpstr>Palatino Linotype</vt:lpstr>
      <vt:lpstr>Script MT Bold</vt:lpstr>
      <vt:lpstr>Wingdings 3</vt:lpstr>
      <vt:lpstr>Slice</vt:lpstr>
      <vt:lpstr>PowerPoint Presentation</vt:lpstr>
      <vt:lpstr> Alphonse   Ratisbonne</vt:lpstr>
      <vt:lpstr>                                 In 1842, while at Providence House, Theodore Ratisbonne was                                     profoundly influenced by an experience of his youngest brother                                        Alphonse. His embrace of Catholicism had temporarily alienated                                          Theodore from his family.  Alphonse, in mid-adolescence, was                                        particularly traumatized and angered by the action of this loved sibling.                                     He strongly opposed Theodore and ceased communicating with him.                                 Later in life, Alphonse wrote:                                “Theodore continued his relationship with the rest of the family; as                                 for me, I never wished to see him again.”             Alphonse was of a less serious nature than Theodore. Though he followed            literary, scientific and legal studies in Strasbourg and Paris ─ and had            been chosen to become head of the Ratisbonne bank ─ this spoiled            “child-king” of the family was playful, sensitive, and spontaneous. </vt:lpstr>
      <vt:lpstr>PowerPoint Presentation</vt:lpstr>
      <vt:lpstr>PowerPoint Presentation</vt:lpstr>
      <vt:lpstr>PowerPoint Presentation</vt:lpstr>
      <vt:lpstr>PowerPoint Presentation</vt:lpstr>
      <vt:lpstr>PowerPoint Presentation</vt:lpstr>
      <vt:lpstr>Upon seeing the misery of the ghetto in Rome, he wrote: “[I]s this the charity which Rome preaches so loudly? I shuddered with horror, and              Upon seeing the misery of the ghetto in Rome, he said: “Is this the charity which Rome preaches so loudly?  I shuddered with horror, and I wondered whether if, for having killed a man eighteen centuries ago, an entire people deserved such treatment and such innumerable restrictions.”          He further noted that the sight of       this misery “has re-awakened my       hatred of Catholics and       Catholicism; I prefer to be       among the persecuted rather       than the persecutors.”       </vt:lpstr>
      <vt:lpstr>PowerPoint Presentation</vt:lpstr>
      <vt:lpstr>The  following days de Villefort and Rozavan had  further conversations with him and Alphonse seemed  disposed to listen.                    The morning of January 20 Alphonse came to                   the Gésu to see de Villefort, saying that he                   was restless and had been unable to sleep.                           De Villefort took him to the chapel of St. Ignatius                          and asked him to kneel down before the altar.                        However, he turned   his back with an expression                         of unutterable repulsion.  After this he was                         with Father Rozaven until noon.   </vt:lpstr>
      <vt:lpstr>Later that day Baron de Bussierre met Alphonse on the street and asked him to accompany him to the church of Sant’Andrea delle Fratte where the Baron left him to make funeral arrangements for  a friend.                                        Alphonse later recounts:    “As I walked about the church I  was overcome by sudden agitation     and I saw that I was enveloped in a kind of  veil; the church seemed to me to                                  have become dark except for a single chapel where all the                                            light seemed to be concentrated. Raising my eyes                                            to this chapel radiant with light, I saw standing                                            on the altar, tall, vibrant, majestic,  full of                                            beauty and mercy, the Blessed Virgin Mary                                            as she is represented on the Miraculous                                            Medal of the Immaculate Conception.”                               </vt:lpstr>
      <vt:lpstr>PowerPoint Presentation</vt:lpstr>
      <vt:lpstr>            After his experience at Sant’ Andrea delle Fratte          Alphonse said that he saw Mary as she is          represented on the miraculous medal.           However when he later spoke of the ‘event’ he          rarely recalled his experience in this way.                        “’I have in my memory as clear a representation of the                 miraculous apparition as it was the first instance I saw it. …                  …  She gets more beautiful all the time …  and to think                  that I need only to close my eyes and I can see her.”                  However, he attached little importance to this ability.”                                                              Origins of Sion,  The event of January 20, 1842,  p. 56, No. 5.   </vt:lpstr>
      <vt:lpstr>PowerPoint Presentation</vt:lpstr>
      <vt:lpstr>                                                                                                                      January 20th is a light                                                     and in this light is another.                                                         Mary   —   Sion   — JErusalem                                                                                                                                Mary Alphonse, 1876    The rest of the time I could raise my eyes only as far as her hands from which were streaming rays of light (symbolic of the graces and inspirations which she delights in showering on  Sion and through Sion on other souls).                   Origins of Sion, January 20, 1842             </vt:lpstr>
      <vt:lpstr>    After this first glance I was so  confused and  overwhelmed  … that the rest of the time I could  raise my eyes only as far as her  hands  … from which were streaming  rays of light ….     </vt:lpstr>
      <vt:lpstr>                                                                What can be said of January 20th?                                                       The event is a call to contemplation;                                                                   we must be silent,                                                                            recollected                                                                                   and                                                                                 adore.                         From Rome to Jerusalem                                                    </vt:lpstr>
      <vt:lpstr>        Compassion “He told us that he could meet Mary’s eyes only once, but in that single look  he had not only understood everything but had fathomed the horror of sin,  especially original sin in which he was steeped,  besides the multitude of his other sins.  He had also seen in this glance  an expression of divine  compassion   as well as the assurance of  Mary’s special and             unceasing protection to the end of his days.”             Origins of Sion: The Event of January 20,  P. 57, No. 12             </vt:lpstr>
      <vt:lpstr>              I have never ceased to see Mary’s intervention                      as  THE HAND OF GOD  himself,                              not a chastising hand,                               but a merciful hand.                                                                                                                                                                            This is what kept me confident                                                                      even in the darkest days.                                                                                                                  </vt:lpstr>
      <vt:lpstr>PowerPoint Presentation</vt:lpstr>
      <vt:lpstr>PowerPoint Presentation</vt:lpstr>
      <vt:lpstr>PowerPoint Presentation</vt:lpstr>
      <vt:lpstr>PowerPoint Presentation</vt:lpstr>
      <vt:lpstr> I went to providence to say Mass…and I told them in simple words the story of the miraculous conversion ... the congregation rose in stunned silence, then with one voice, all the orphans broke into the  Magnificat. ... [at the church of Notre Dame des Victoires] the effect of the story was the same. It was as if an electric current …had set up vibrations in the hearts of this vast congregation; and there, as at providence, they intoned the  Magnificat.   Theodore Ratisbonne,     Memoirs, pg. 86  Some emotions are so strong that they cannot be expressed or analyzed. They are buried in the depths of the soul; the heavenly father who sees these depths reads our sentiments long before the lips utter them. ... We remember  what happened in Rome on such a day. At that point we must let  our gratitude overflow and exclaim with the blessed virgin:   ‘Magnificat!’     Theodore Ratisbonne,  Jan. 20, 1854    Origins, Bk. 4, p. 76  </vt:lpstr>
      <vt:lpstr>PowerPoint Presentation</vt:lpstr>
      <vt:lpstr>PowerPoint Presentation</vt:lpstr>
      <vt:lpstr>           My soul magnifies the Lord, and my spirit rejoices in God my Savior,          for he has looked with favor on the lowliness of his handmaid,          for behold, henceforth all generations will call me blessed,          for the One who is mighty has done great things for me, and holy is his name.          And his mercy is from generation to generation on those who fear him. He has shown strength with his arm;  he has scattered the proud in the imagination of their hearts; he has put down the mighty from their thrones, and exalted those of low degree;  he has filled the hungry with good things, and the rich he has sent empty away.          He has helped his servant Israel, in remembrance of his mercy,          according to the promise he made to our ancestors,          to Abraham and to his posterity forever. </vt:lpstr>
      <vt:lpstr>January 20, 1942</vt:lpstr>
      <vt:lpstr>                                      January 20, 1942               The Wansee Conference   Consider the dramatic coincidence of Hitler’s edict          for the extermination of the Jewish people                        on this date —                  the 100th anniversary of                          Alphonse’s                  transforming experience                 at Sant’Andrea delle Fratte </vt:lpstr>
      <vt:lpstr>PowerPoint Presentation</vt:lpstr>
      <vt:lpstr>                                                                             Constituiton  12, 15                              Congregation  of  Our  Lady  of  Sion                            We live in a world                                                where hope and fear are mingled,                                                       where faith and doubt are intertwined,                                               where violence and oppression grow                                                       along with the thirst for peace and liberation.                                                                                       We live in a world                                   near to and yet far from                                                                      the Kingdom of God. </vt:lpstr>
      <vt:lpstr>                                                          The events of our world                                      and of our lives urge us                                            to hear the cry of the poor and                                                      to respond anew                                                              to the call of God to do justice.     The history of the Jewish people         makes us particularly sensitive                to the rights of minorities, of the poor, and                         of all who are marginalized in our society.                              These situations provoke our reflection                                      and our prayer;                               they demand concrete commitments.  </vt:lpstr>
      <vt:lpstr>              Sion’s  call            to  be  transformed                                                                                                                                and  to                                                                                                               help  transform                                                                                                           </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Alphonse Ratisbonne</dc:title>
  <dc:creator>Audrey Doetzel</dc:creator>
  <cp:lastModifiedBy>Audrey Doetzel</cp:lastModifiedBy>
  <cp:revision>519</cp:revision>
  <dcterms:created xsi:type="dcterms:W3CDTF">2015-01-27T15:51:39Z</dcterms:created>
  <dcterms:modified xsi:type="dcterms:W3CDTF">2015-05-04T15:33:00Z</dcterms:modified>
</cp:coreProperties>
</file>